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7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9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C:\Documents and Settings\Loc Kha\Desktop\113113842.jpg"/>
          <p:cNvPicPr>
            <a:picLocks noChangeAspect="1" noChangeArrowheads="1"/>
          </p:cNvPicPr>
          <p:nvPr userDrawn="1"/>
        </p:nvPicPr>
        <p:blipFill>
          <a:blip r:embed="rId4">
            <a:lum bright="10000" contrast="10000"/>
          </a:blip>
          <a:srcRect r="77521"/>
          <a:stretch>
            <a:fillRect/>
          </a:stretch>
        </p:blipFill>
        <p:spPr bwMode="auto">
          <a:xfrm flipH="1">
            <a:off x="7086600" y="0"/>
            <a:ext cx="205492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23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Documents and Settings\Member's LKC\Desktop\Picture1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865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944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647" y="1828800"/>
            <a:ext cx="5311069" cy="378565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Righ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1200"/>
              </a:spcBef>
            </a:pP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TROÂNG </a:t>
            </a: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ÑAÁNG </a:t>
            </a: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/>
            </a:r>
            <a:b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</a:b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CHAÊN </a:t>
            </a: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CHIEÂN </a:t>
            </a: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/>
            </a:r>
            <a:b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</a:b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KHOAN </a:t>
            </a: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NHÔN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7086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latin typeface="VNI-Peignot" pitchFamily="2" charset="0"/>
              </a:rPr>
              <a:t>TOÂN VINH CHUÙA – THAÙNH CA 393</a:t>
            </a:r>
          </a:p>
        </p:txBody>
      </p:sp>
    </p:spTree>
    <p:extLst>
      <p:ext uri="{BB962C8B-B14F-4D97-AF65-F5344CB8AC3E}">
        <p14:creationId xmlns:p14="http://schemas.microsoft.com/office/powerpoint/2010/main" val="7373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467" y="5612249"/>
            <a:ext cx="69541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393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TROÂNG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CHAÊN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CHIEÂN KHOAN NHÔN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1.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leân kia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chaên chieân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khoan nhôn, ñaày veû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cöôøi töôi thaém ôn.</a:t>
            </a:r>
          </a:p>
        </p:txBody>
      </p:sp>
    </p:spTree>
    <p:extLst>
      <p:ext uri="{BB962C8B-B14F-4D97-AF65-F5344CB8AC3E}">
        <p14:creationId xmlns:p14="http://schemas.microsoft.com/office/powerpoint/2010/main" val="40461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aâu yeám nhoùm caùc chieân con, aüm leân, boàng beá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vuoâng troøn.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466" y="5612249"/>
            <a:ext cx="69541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393 – TROÂNG ÑAÁNG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CHAÊN CHIEÂN KHOAN NHÔN</a:t>
            </a:r>
            <a:endParaRPr lang="en-US" sz="3500" b="1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467" y="5612249"/>
            <a:ext cx="69541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393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TROÂNG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CHAÊN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CHIEÂN KHOAN NHÔN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2.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khuyeân: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“Neân ñeå chieân con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ta, daàu beù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neân boû qua.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2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Nguyeân do Ta ñeán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phöôùc ai ñaây, gioáng nhö loøng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treû con naày.”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466" y="5612249"/>
            <a:ext cx="69541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393 – TROÂNG ÑAÁNG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CHAÊN CHIEÂN KHOAN NHÔN</a:t>
            </a:r>
            <a:endParaRPr lang="en-US" sz="3500" b="1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467" y="5612249"/>
            <a:ext cx="69541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393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TROÂNG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ÑAÁNG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CHAÊN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CHIEÂN KHOAN NHÔN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3.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oâi, toâi daét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chieân thô ngaây, thaønh kính nguyeän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Chuùa ñaây.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4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nay thuoäc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thoûa vui thay,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chaùu, con, nguyeän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 thuoäc Ngaøi!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466" y="5612249"/>
            <a:ext cx="69541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393 – TROÂNG ÑAÁNG </a:t>
            </a:r>
            <a:b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CHAÊN CHIEÂN KHOAN NHÔN</a:t>
            </a:r>
            <a:endParaRPr lang="en-US" sz="3500" b="1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84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2012-09-15T09:13:53Z</dcterms:created>
  <dcterms:modified xsi:type="dcterms:W3CDTF">2012-09-16T14:13:38Z</dcterms:modified>
</cp:coreProperties>
</file>