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2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2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396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VIEÂN NGOÏC</a:t>
            </a:r>
          </a:p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ÑEÏP ROØNG</a:t>
            </a:r>
          </a:p>
        </p:txBody>
      </p:sp>
    </p:spTree>
    <p:extLst>
      <p:ext uri="{BB962C8B-B14F-4D97-AF65-F5344CB8AC3E}">
        <p14:creationId xmlns:p14="http://schemas.microsoft.com/office/powerpoint/2010/main" val="2493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4732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17095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Loùng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laùnh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muõ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390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röïc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rôõ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böûu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34555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40225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5385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Loùng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laùnh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muõ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41103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röïc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rôõ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böûu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9427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26910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4223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Loùng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laùnh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tia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muõ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choùi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34050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vieân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röïc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rôõ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böûu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ngoïc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thuoäc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396 - VIEÂN </a:t>
            </a: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NGOÏC ÑEÏP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ROØNG</a:t>
            </a:r>
          </a:p>
        </p:txBody>
      </p:sp>
    </p:spTree>
    <p:extLst>
      <p:ext uri="{BB962C8B-B14F-4D97-AF65-F5344CB8AC3E}">
        <p14:creationId xmlns:p14="http://schemas.microsoft.com/office/powerpoint/2010/main" val="9738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189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2011-11-16T07:05:04Z</dcterms:created>
  <dcterms:modified xsi:type="dcterms:W3CDTF">2012-09-16T14:15:38Z</dcterms:modified>
</cp:coreProperties>
</file>