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/>
              <a:pPr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/>
              <a:pPr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F90A-3D92-41A9-9F91-4B34A442A031}" type="datetimeFigureOut">
              <a:rPr lang="en-US" smtClean="0"/>
              <a:pPr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3FDD-4BA1-478A-B9D5-20AB58648B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New Folder\The_Gift_by_torchdesign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28433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TRUY NIEÄM </a:t>
            </a:r>
          </a:p>
          <a:p>
            <a:pPr algn="ctr"/>
            <a:r>
              <a:rPr lang="en-US" sz="88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"/>
            <a:ext cx="91440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399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vaâng lôøi Chaân Chuùa phaùn tuyeân, cung kính toâi döï thaùnh dieân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9172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oâi, khi cuøng chung baùnh, cheùn ñaây, caûm loøng nhôù Chuùa hoâm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Vì toâi xöa Ngaøi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naùt huyeát chan, ñaây baùnh cheùn töø Chuùa ban.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nhôû toâi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 öôùc quyù thay, caûm loøng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hoâm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6975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truy nieäm Ngaøi ñaõ cheát theá toâi, ôn phöôùc cao daøy, Chuùa 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5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khi hôi taøn,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yeáu, maét hoa,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coøn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thieát tha.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saép qua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 cöùng, löôõi ñô,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trí mô hoà,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ngaån ngô.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95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treân thieân ñaøng xin nhôù ñeán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Jeâsus Christ,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 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4003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399 – TRUY NIEÄM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152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2009-04-07T23:44:33Z</dcterms:created>
  <dcterms:modified xsi:type="dcterms:W3CDTF">2012-09-16T14:18:22Z</dcterms:modified>
</cp:coreProperties>
</file>