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8" r:id="rId2"/>
    <p:sldMasterId id="2147483690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0CB8-7320-4DD2-BAD6-785A170074BF}" type="datetimeFigureOut">
              <a:rPr lang="en-US" smtClean="0"/>
              <a:t>7/6/2013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60D9E-5985-4BE2-A977-503FB2F3E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344-1FE4-4DB4-80CC-8DD6271B498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22B-9870-4D09-987F-E5123A2D16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26F5-48CE-4016-97AE-245DACCB8E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A22B-9870-4D09-987F-E5123A2D16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26F5-48CE-4016-97AE-245DACCB8E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0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6D344-1FE4-4DB4-80CC-8DD6271B498A}" type="datetimeFigureOut">
              <a:rPr lang="en-US" smtClean="0"/>
              <a:pPr/>
              <a:t>7/6/2013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1572-53FF-4175-BF73-C778971730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5" name="Picture 3" descr="E:\LOC KHA\Pics\cross_moon.jpg"/>
          <p:cNvPicPr>
            <a:picLocks noChangeAspect="1" noChangeArrowheads="1"/>
          </p:cNvPicPr>
          <p:nvPr userDrawn="1"/>
        </p:nvPicPr>
        <p:blipFill>
          <a:blip r:embed="rId3">
            <a:lum bright="20000" contras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A22B-9870-4D09-987F-E5123A2D16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26F5-48CE-4016-97AE-245DACCB8E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A22B-9870-4D09-987F-E5123A2D16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26F5-48CE-4016-97AE-245DACCB8E7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31197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mtClean="0">
                <a:solidFill>
                  <a:srgbClr val="705500"/>
                </a:solidFill>
                <a:effectLst>
                  <a:glow rad="177800">
                    <a:prstClr val="white"/>
                  </a:glow>
                </a:effectLst>
                <a:latin typeface="HP-Caflish" panose="020B0603050302020204" pitchFamily="34" charset="0"/>
              </a:rPr>
              <a:t>Toân Vinh Chuùa – Thaùnh Ca 400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304407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mtClean="0">
                <a:ln w="11430"/>
                <a:solidFill>
                  <a:srgbClr val="8E0000"/>
                </a:solidFill>
                <a:effectLst>
                  <a:glow rad="177800">
                    <a:prstClr val="white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Serpentine" panose="020B0603050302020204" pitchFamily="34" charset="0"/>
              </a:rPr>
              <a:t>TIEÄC THAÙNH</a:t>
            </a:r>
          </a:p>
        </p:txBody>
      </p:sp>
    </p:spTree>
    <p:extLst>
      <p:ext uri="{BB962C8B-B14F-4D97-AF65-F5344CB8AC3E}">
        <p14:creationId xmlns:p14="http://schemas.microsoft.com/office/powerpoint/2010/main" val="238785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nieäm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huyeát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ta, nay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Chuùa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282286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thöù tha moïi loãi laàm,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töøng phaïm ñieàu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raên caám.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404412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Nguyeàn laáy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boâi saïch caû ñaây,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xöùng ñaùng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döï tieäc naày.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35037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nieäm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huyeát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ta, nay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Chuùa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139841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Tieäc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nhaéc ta ngaøy phöôùc haïnh, ngaøy döï tieäc Chieân Con Thaùnh.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2020127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noùng naûy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troâng Ngaøi taùi laâm, chung keát coõi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laïc laàm.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172161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nieäm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huyeát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ta, nay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Chuùa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422928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Tieäc thaùnh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moïi söù ñoà,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ñôøi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ghi nhôù.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19257751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Chuùa cheát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vì chuùng sinh,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baùu phaûi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chòu thaäp hình.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416856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nieäm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huyeát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ta, nay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Chuùa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3341743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Thaäp giaù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 chòu khoå hình,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ñoà ñeä, phuï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laùnh.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252945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Nhuïc nhaõ, ñôùn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naøo thôû than,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Chuùa huyeát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hoàng gioït traøn.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36983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Hoài nieäm thaân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huyeát tuoân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ta, nay rao truyeàn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söï cheát Chuùa ra.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57468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baùnh nhôù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Ngaøi vôõ roài,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vì toäi ta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noãi.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42630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07289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Caàm cheùn nhaéc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gioït huyeát rôi,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giaù cöùu chuoäc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ngöôøi.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10072"/>
            <a:ext cx="9144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705500"/>
                </a:solidFill>
                <a:effectLst>
                  <a:glow rad="177800">
                    <a:schemeClr val="bg1"/>
                  </a:glow>
                </a:effectLst>
                <a:latin typeface="HP-Caflish" panose="020B0603050302020204" pitchFamily="34" charset="0"/>
              </a:defRPr>
            </a:lvl1pPr>
          </a:lstStyle>
          <a:p>
            <a:r>
              <a:rPr lang="en-US" smtClean="0">
                <a:solidFill>
                  <a:srgbClr val="8E0000"/>
                </a:solidFill>
                <a:effectLst>
                  <a:glow rad="177800">
                    <a:prstClr val="white"/>
                  </a:glow>
                </a:effectLst>
              </a:rPr>
              <a:t>Thaùnh Ca 400 - Tieäc Thaùnh</a:t>
            </a:r>
          </a:p>
        </p:txBody>
      </p:sp>
    </p:spTree>
    <p:extLst>
      <p:ext uri="{BB962C8B-B14F-4D97-AF65-F5344CB8AC3E}">
        <p14:creationId xmlns:p14="http://schemas.microsoft.com/office/powerpoint/2010/main" val="242885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164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HP-Caflish</vt:lpstr>
      <vt:lpstr>HP-Serpentine</vt:lpstr>
      <vt:lpstr>VNI-Aptima</vt:lpstr>
      <vt:lpstr>3_Office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12</cp:revision>
  <dcterms:created xsi:type="dcterms:W3CDTF">2008-08-06T13:40:33Z</dcterms:created>
  <dcterms:modified xsi:type="dcterms:W3CDTF">2013-07-06T16:28:19Z</dcterms:modified>
</cp:coreProperties>
</file>