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41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404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TRONG CHRIST YEÂN GIAÁC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0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giaác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Sao Mai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404 - TRONG CHRIST YEÂN GIAÁC</a:t>
            </a:r>
          </a:p>
        </p:txBody>
      </p:sp>
    </p:spTree>
    <p:extLst>
      <p:ext uri="{BB962C8B-B14F-4D97-AF65-F5344CB8AC3E}">
        <p14:creationId xmlns:p14="http://schemas.microsoft.com/office/powerpoint/2010/main" val="2007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nghòch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THAÙNH CA </a:t>
            </a:r>
            <a:r>
              <a:rPr lang="sv-SE" dirty="0"/>
              <a:t>404 - TRONG CHRIST YEÂN GIAÁC</a:t>
            </a:r>
          </a:p>
        </p:txBody>
      </p:sp>
    </p:spTree>
    <p:extLst>
      <p:ext uri="{BB962C8B-B14F-4D97-AF65-F5344CB8AC3E}">
        <p14:creationId xmlns:p14="http://schemas.microsoft.com/office/powerpoint/2010/main" val="20058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giaác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giaác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THAÙNH CA </a:t>
            </a:r>
            <a:r>
              <a:rPr lang="sv-SE" dirty="0"/>
              <a:t>404 - TRONG CHRIST YEÂN GIAÁC</a:t>
            </a:r>
          </a:p>
        </p:txBody>
      </p:sp>
    </p:spTree>
    <p:extLst>
      <p:ext uri="{BB962C8B-B14F-4D97-AF65-F5344CB8AC3E}">
        <p14:creationId xmlns:p14="http://schemas.microsoft.com/office/powerpoint/2010/main" val="24756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do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THAÙNH CA </a:t>
            </a:r>
            <a:r>
              <a:rPr lang="sv-SE" dirty="0"/>
              <a:t>404 - TRONG CHRIST YEÂN GIAÁC</a:t>
            </a:r>
          </a:p>
        </p:txBody>
      </p:sp>
    </p:spTree>
    <p:extLst>
      <p:ext uri="{BB962C8B-B14F-4D97-AF65-F5344CB8AC3E}">
        <p14:creationId xmlns:p14="http://schemas.microsoft.com/office/powerpoint/2010/main" val="34514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nay 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THAÙNH CA </a:t>
            </a:r>
            <a:r>
              <a:rPr lang="sv-SE" dirty="0"/>
              <a:t>404 - TRONG CHRIST YEÂN GIAÁC</a:t>
            </a:r>
          </a:p>
        </p:txBody>
      </p:sp>
    </p:spTree>
    <p:extLst>
      <p:ext uri="{BB962C8B-B14F-4D97-AF65-F5344CB8AC3E}">
        <p14:creationId xmlns:p14="http://schemas.microsoft.com/office/powerpoint/2010/main" val="290670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tai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u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THAÙNH CA </a:t>
            </a:r>
            <a:r>
              <a:rPr lang="sv-SE" dirty="0"/>
              <a:t>404 - TRONG CHRIST YEÂN GIAÁC</a:t>
            </a:r>
          </a:p>
        </p:txBody>
      </p:sp>
    </p:spTree>
    <p:extLst>
      <p:ext uri="{BB962C8B-B14F-4D97-AF65-F5344CB8AC3E}">
        <p14:creationId xmlns:p14="http://schemas.microsoft.com/office/powerpoint/2010/main" val="34091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giaác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THAÙNH CA </a:t>
            </a:r>
            <a:r>
              <a:rPr lang="sv-SE" dirty="0"/>
              <a:t>404 - TRONG CHRIST YEÂN GIAÁC</a:t>
            </a:r>
          </a:p>
        </p:txBody>
      </p:sp>
    </p:spTree>
    <p:extLst>
      <p:ext uri="{BB962C8B-B14F-4D97-AF65-F5344CB8AC3E}">
        <p14:creationId xmlns:p14="http://schemas.microsoft.com/office/powerpoint/2010/main" val="407038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THAÙNH CA </a:t>
            </a:r>
            <a:r>
              <a:rPr lang="sv-SE" dirty="0"/>
              <a:t>404 - TRONG CHRIST YEÂN GIAÁC</a:t>
            </a:r>
          </a:p>
        </p:txBody>
      </p:sp>
    </p:spTree>
    <p:extLst>
      <p:ext uri="{BB962C8B-B14F-4D97-AF65-F5344CB8AC3E}">
        <p14:creationId xmlns:p14="http://schemas.microsoft.com/office/powerpoint/2010/main" val="3712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146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2011-11-16T15:32:50Z</dcterms:created>
  <dcterms:modified xsi:type="dcterms:W3CDTF">2012-09-16T14:30:38Z</dcterms:modified>
</cp:coreProperties>
</file>