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3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1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405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VUØN VUÏT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NAÊM CUÕ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NAY ÑAÕ QUA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2716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tai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20234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quaûn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22856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Daét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10765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323494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qua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22768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524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sôùm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16788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hoaït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405 - VUØN VUÏT NAÊM CUÕ NAY ÑAÕ QUA</a:t>
            </a:r>
          </a:p>
        </p:txBody>
      </p:sp>
    </p:spTree>
    <p:extLst>
      <p:ext uri="{BB962C8B-B14F-4D97-AF65-F5344CB8AC3E}">
        <p14:creationId xmlns:p14="http://schemas.microsoft.com/office/powerpoint/2010/main" val="5143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2011-11-16T15:39:57Z</dcterms:created>
  <dcterms:modified xsi:type="dcterms:W3CDTF">2012-09-16T14:32:01Z</dcterms:modified>
</cp:coreProperties>
</file>