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4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7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408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CHA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ÑÖA ANH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6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358979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36228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29282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32247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337362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3120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40148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14047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huaán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thuûy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26811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nom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15520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18529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42689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25794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kòp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26971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38272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408 - XIN CHA ÑÖA ANH</a:t>
            </a:r>
          </a:p>
        </p:txBody>
      </p:sp>
    </p:spTree>
    <p:extLst>
      <p:ext uri="{BB962C8B-B14F-4D97-AF65-F5344CB8AC3E}">
        <p14:creationId xmlns:p14="http://schemas.microsoft.com/office/powerpoint/2010/main" val="39363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2011-11-17T03:12:20Z</dcterms:created>
  <dcterms:modified xsi:type="dcterms:W3CDTF">2012-09-16T14:35:38Z</dcterms:modified>
</cp:coreProperties>
</file>