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1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4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409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ÔN TRÔØI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CAO SAÂU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217151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8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13642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9070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6349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60125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8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thöøa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8682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39332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40139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79783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36695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khích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27535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5442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4672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8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33610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4426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409 - ÔN TRÔØI CAO SAÂU</a:t>
            </a:r>
          </a:p>
        </p:txBody>
      </p:sp>
    </p:spTree>
    <p:extLst>
      <p:ext uri="{BB962C8B-B14F-4D97-AF65-F5344CB8AC3E}">
        <p14:creationId xmlns:p14="http://schemas.microsoft.com/office/powerpoint/2010/main" val="26326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214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2011-11-17T03:19:41Z</dcterms:created>
  <dcterms:modified xsi:type="dcterms:W3CDTF">2012-09-16T14:36:07Z</dcterms:modified>
</cp:coreProperties>
</file>