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9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16/09/2012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411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2844" y="2246055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ÑAÂY PHAÄN SÖÏ </a:t>
            </a:r>
            <a:b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TOÂI ÑAÛM ÑÖÔNG</a:t>
            </a:r>
            <a:endParaRPr lang="en-US" sz="72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22187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33499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11691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88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1939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5129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1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ban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30259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4834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tænh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1163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048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sv-SE" sz="3500" b="1" dirty="0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sv-SE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411 - ÑAÂY PHAÄN SÖÏ TOÂI ÑAÛM ÑÖÔNG</a:t>
            </a:r>
          </a:p>
        </p:txBody>
      </p:sp>
    </p:spTree>
    <p:extLst>
      <p:ext uri="{BB962C8B-B14F-4D97-AF65-F5344CB8AC3E}">
        <p14:creationId xmlns:p14="http://schemas.microsoft.com/office/powerpoint/2010/main" val="20185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2011-11-17T10:43:56Z</dcterms:created>
  <dcterms:modified xsi:type="dcterms:W3CDTF">2012-09-16T14:37:15Z</dcterms:modified>
</cp:coreProperties>
</file>