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413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5501" y="2057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DANH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ra-eân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358381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25324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31636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931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cay,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96861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phaåm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33450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29005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38018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7692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pheùp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905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3346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4377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2337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6.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13858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36635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1622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1364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658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39025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33189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24345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Gie-seâ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12744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24014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413 - NGÔÏI DANH JEÂSUS</a:t>
            </a:r>
          </a:p>
        </p:txBody>
      </p:sp>
    </p:spTree>
    <p:extLst>
      <p:ext uri="{BB962C8B-B14F-4D97-AF65-F5344CB8AC3E}">
        <p14:creationId xmlns:p14="http://schemas.microsoft.com/office/powerpoint/2010/main" val="30660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289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2011-11-17T11:12:18Z</dcterms:created>
  <dcterms:modified xsi:type="dcterms:W3CDTF">2012-09-16T14:38:20Z</dcterms:modified>
</cp:coreProperties>
</file>