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91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4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414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5501" y="21698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MUØA GAËT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ÑAÕ ÑEÁN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0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4577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3945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35257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4021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37243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3058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40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8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thò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8468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nan,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30428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42255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378083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maãu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tróu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6368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6116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5688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42162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47586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giaêng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40467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thích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9307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nghieäp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22517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8737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230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5288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31053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maãu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tróu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611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36118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4109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6241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54571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47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7418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14106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6562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42446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maãu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tróu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414 - MUØA GAËT ÑAÕ ÑEÁN</a:t>
            </a:r>
          </a:p>
        </p:txBody>
      </p:sp>
    </p:spTree>
    <p:extLst>
      <p:ext uri="{BB962C8B-B14F-4D97-AF65-F5344CB8AC3E}">
        <p14:creationId xmlns:p14="http://schemas.microsoft.com/office/powerpoint/2010/main" val="8951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462</Words>
  <Application>Microsoft Office PowerPoint</Application>
  <PresentationFormat>On-screen Show (4:3)</PresentationFormat>
  <Paragraphs>68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2011-11-21T04:52:29Z</dcterms:created>
  <dcterms:modified xsi:type="dcterms:W3CDTF">2012-09-16T14:38:53Z</dcterms:modified>
</cp:coreProperties>
</file>