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4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60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421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79136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ÑOAÏN THIEÂN CA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42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421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ÑOAÏN THIEÂN CA</a:t>
            </a:r>
          </a:p>
        </p:txBody>
      </p:sp>
    </p:spTree>
    <p:extLst>
      <p:ext uri="{BB962C8B-B14F-4D97-AF65-F5344CB8AC3E}">
        <p14:creationId xmlns:p14="http://schemas.microsoft.com/office/powerpoint/2010/main" val="357061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daäy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dòu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421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ÑOAÏN THIEÂN CA</a:t>
            </a:r>
          </a:p>
        </p:txBody>
      </p:sp>
    </p:spTree>
    <p:extLst>
      <p:ext uri="{BB962C8B-B14F-4D97-AF65-F5344CB8AC3E}">
        <p14:creationId xmlns:p14="http://schemas.microsoft.com/office/powerpoint/2010/main" val="218352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Dieäu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boång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421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ÑOAÏN THIEÂN CA</a:t>
            </a:r>
          </a:p>
        </p:txBody>
      </p:sp>
    </p:spTree>
    <p:extLst>
      <p:ext uri="{BB962C8B-B14F-4D97-AF65-F5344CB8AC3E}">
        <p14:creationId xmlns:p14="http://schemas.microsoft.com/office/powerpoint/2010/main" val="256210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hoøa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421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ÑOAÏN THIEÂN CA</a:t>
            </a:r>
          </a:p>
        </p:txBody>
      </p:sp>
    </p:spTree>
    <p:extLst>
      <p:ext uri="{BB962C8B-B14F-4D97-AF65-F5344CB8AC3E}">
        <p14:creationId xmlns:p14="http://schemas.microsoft.com/office/powerpoint/2010/main" val="134297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Chæ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 ban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421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ÑOAÏN THIEÂN CA</a:t>
            </a:r>
          </a:p>
        </p:txBody>
      </p:sp>
    </p:spTree>
    <p:extLst>
      <p:ext uri="{BB962C8B-B14F-4D97-AF65-F5344CB8AC3E}">
        <p14:creationId xmlns:p14="http://schemas.microsoft.com/office/powerpoint/2010/main" val="2124507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Chung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hoøa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421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ÑOAÏN THIEÂN CA</a:t>
            </a:r>
          </a:p>
        </p:txBody>
      </p:sp>
    </p:spTree>
    <p:extLst>
      <p:ext uri="{BB962C8B-B14F-4D97-AF65-F5344CB8AC3E}">
        <p14:creationId xmlns:p14="http://schemas.microsoft.com/office/powerpoint/2010/main" val="396841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tin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ñoäc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421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ÑOAÏN THIEÂN CA</a:t>
            </a:r>
          </a:p>
        </p:txBody>
      </p:sp>
    </p:spTree>
    <p:extLst>
      <p:ext uri="{BB962C8B-B14F-4D97-AF65-F5344CB8AC3E}">
        <p14:creationId xmlns:p14="http://schemas.microsoft.com/office/powerpoint/2010/main" val="382789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421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ÑOAÏN THIEÂN CA</a:t>
            </a:r>
          </a:p>
        </p:txBody>
      </p:sp>
    </p:spTree>
    <p:extLst>
      <p:ext uri="{BB962C8B-B14F-4D97-AF65-F5344CB8AC3E}">
        <p14:creationId xmlns:p14="http://schemas.microsoft.com/office/powerpoint/2010/main" val="258762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Dieäu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boång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421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ÑOAÏN THIEÂN CA</a:t>
            </a:r>
          </a:p>
        </p:txBody>
      </p:sp>
    </p:spTree>
    <p:extLst>
      <p:ext uri="{BB962C8B-B14F-4D97-AF65-F5344CB8AC3E}">
        <p14:creationId xmlns:p14="http://schemas.microsoft.com/office/powerpoint/2010/main" val="124653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hoøa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421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ÑOAÏN THIEÂN CA</a:t>
            </a:r>
          </a:p>
        </p:txBody>
      </p:sp>
    </p:spTree>
    <p:extLst>
      <p:ext uri="{BB962C8B-B14F-4D97-AF65-F5344CB8AC3E}">
        <p14:creationId xmlns:p14="http://schemas.microsoft.com/office/powerpoint/2010/main" val="153919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Ñoaïn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song,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ñieäu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reùo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raét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khoaùi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421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ÑOAÏN THIEÂN CA</a:t>
            </a:r>
          </a:p>
        </p:txBody>
      </p:sp>
    </p:spTree>
    <p:extLst>
      <p:ext uri="{BB962C8B-B14F-4D97-AF65-F5344CB8AC3E}">
        <p14:creationId xmlns:p14="http://schemas.microsoft.com/office/powerpoint/2010/main" val="278832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tuïng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raøy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421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ÑOAÏN THIEÂN CA</a:t>
            </a:r>
          </a:p>
        </p:txBody>
      </p:sp>
    </p:spTree>
    <p:extLst>
      <p:ext uri="{BB962C8B-B14F-4D97-AF65-F5344CB8AC3E}">
        <p14:creationId xmlns:p14="http://schemas.microsoft.com/office/powerpoint/2010/main" val="211267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doäi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truõng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nuùi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421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ÑOAÏN THIEÂN CA</a:t>
            </a:r>
          </a:p>
        </p:txBody>
      </p:sp>
    </p:spTree>
    <p:extLst>
      <p:ext uri="{BB962C8B-B14F-4D97-AF65-F5344CB8AC3E}">
        <p14:creationId xmlns:p14="http://schemas.microsoft.com/office/powerpoint/2010/main" val="312906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so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kòp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tuyeät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421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ÑOAÏN THIEÂN CA</a:t>
            </a:r>
          </a:p>
        </p:txBody>
      </p:sp>
    </p:spTree>
    <p:extLst>
      <p:ext uri="{BB962C8B-B14F-4D97-AF65-F5344CB8AC3E}">
        <p14:creationId xmlns:p14="http://schemas.microsoft.com/office/powerpoint/2010/main" val="394100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Dieäu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boång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421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ÑOAÏN THIEÂN CA</a:t>
            </a:r>
          </a:p>
        </p:txBody>
      </p:sp>
    </p:spTree>
    <p:extLst>
      <p:ext uri="{BB962C8B-B14F-4D97-AF65-F5344CB8AC3E}">
        <p14:creationId xmlns:p14="http://schemas.microsoft.com/office/powerpoint/2010/main" val="402743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hoøa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421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ÑOAÏN THIEÂN CA</a:t>
            </a:r>
          </a:p>
        </p:txBody>
      </p:sp>
    </p:spTree>
    <p:extLst>
      <p:ext uri="{BB962C8B-B14F-4D97-AF65-F5344CB8AC3E}">
        <p14:creationId xmlns:p14="http://schemas.microsoft.com/office/powerpoint/2010/main" val="279867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nghìn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421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ÑOAÏN THIEÂN CA</a:t>
            </a:r>
          </a:p>
        </p:txBody>
      </p:sp>
    </p:spTree>
    <p:extLst>
      <p:ext uri="{BB962C8B-B14F-4D97-AF65-F5344CB8AC3E}">
        <p14:creationId xmlns:p14="http://schemas.microsoft.com/office/powerpoint/2010/main" val="407603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gioïng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421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ÑOAÏN THIEÂN CA</a:t>
            </a:r>
          </a:p>
        </p:txBody>
      </p:sp>
    </p:spTree>
    <p:extLst>
      <p:ext uri="{BB962C8B-B14F-4D97-AF65-F5344CB8AC3E}">
        <p14:creationId xmlns:p14="http://schemas.microsoft.com/office/powerpoint/2010/main" val="38797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252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2011-11-23T03:36:04Z</dcterms:created>
  <dcterms:modified xsi:type="dcterms:W3CDTF">2012-09-16T14:55:38Z</dcterms:modified>
</cp:coreProperties>
</file>