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0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422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KHUYA NAY TREÂN ÑÆNH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NUÙI OÂ-LI-VE 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ñænh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OÂ-li-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2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422 - KHUYA NAY TREÂN ÑÆNH NUÙI OÂ-LI-VE </a:t>
            </a:r>
          </a:p>
        </p:txBody>
      </p:sp>
    </p:spTree>
    <p:extLst>
      <p:ext uri="{BB962C8B-B14F-4D97-AF65-F5344CB8AC3E}">
        <p14:creationId xmlns:p14="http://schemas.microsoft.com/office/powerpoint/2010/main" val="27798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u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422 - KHUYA NAY TREÂN ÑÆNH NUÙI OÂ-LI-VE </a:t>
            </a:r>
          </a:p>
        </p:txBody>
      </p:sp>
    </p:spTree>
    <p:extLst>
      <p:ext uri="{BB962C8B-B14F-4D97-AF65-F5344CB8AC3E}">
        <p14:creationId xmlns:p14="http://schemas.microsoft.com/office/powerpoint/2010/main" val="28404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422 - KHUYA NAY TREÂN ÑÆNH NUÙI OÂ-LI-VE </a:t>
            </a:r>
          </a:p>
        </p:txBody>
      </p:sp>
    </p:spTree>
    <p:extLst>
      <p:ext uri="{BB962C8B-B14F-4D97-AF65-F5344CB8AC3E}">
        <p14:creationId xmlns:p14="http://schemas.microsoft.com/office/powerpoint/2010/main" val="5652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422 - KHUYA NAY TREÂN ÑÆNH NUÙI OÂ-LI-VE </a:t>
            </a:r>
          </a:p>
        </p:txBody>
      </p:sp>
    </p:spTree>
    <p:extLst>
      <p:ext uri="{BB962C8B-B14F-4D97-AF65-F5344CB8AC3E}">
        <p14:creationId xmlns:p14="http://schemas.microsoft.com/office/powerpoint/2010/main" val="6712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do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422 - KHUYA NAY TREÂN ÑÆNH NUÙI OÂ-LI-VE </a:t>
            </a:r>
          </a:p>
        </p:txBody>
      </p:sp>
    </p:spTree>
    <p:extLst>
      <p:ext uri="{BB962C8B-B14F-4D97-AF65-F5344CB8AC3E}">
        <p14:creationId xmlns:p14="http://schemas.microsoft.com/office/powerpoint/2010/main" val="215590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422 - KHUYA NAY TREÂN ÑÆNH NUÙI OÂ-LI-VE </a:t>
            </a:r>
          </a:p>
        </p:txBody>
      </p:sp>
    </p:spTree>
    <p:extLst>
      <p:ext uri="{BB962C8B-B14F-4D97-AF65-F5344CB8AC3E}">
        <p14:creationId xmlns:p14="http://schemas.microsoft.com/office/powerpoint/2010/main" val="37478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422 - KHUYA NAY TREÂN ÑÆNH NUÙI OÂ-LI-VE </a:t>
            </a:r>
          </a:p>
        </p:txBody>
      </p:sp>
    </p:spTree>
    <p:extLst>
      <p:ext uri="{BB962C8B-B14F-4D97-AF65-F5344CB8AC3E}">
        <p14:creationId xmlns:p14="http://schemas.microsoft.com/office/powerpoint/2010/main" val="288734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am tri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422 - KHUYA NAY TREÂN ÑÆNH NUÙI OÂ-LI-VE </a:t>
            </a:r>
          </a:p>
        </p:txBody>
      </p:sp>
    </p:spTree>
    <p:extLst>
      <p:ext uri="{BB962C8B-B14F-4D97-AF65-F5344CB8AC3E}">
        <p14:creationId xmlns:p14="http://schemas.microsoft.com/office/powerpoint/2010/main" val="40044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2011-11-23T03:46:17Z</dcterms:created>
  <dcterms:modified xsi:type="dcterms:W3CDTF">2012-09-16T14:57:14Z</dcterms:modified>
</cp:coreProperties>
</file>