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0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676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CHÍ THAÙNH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CAÛ SAÙNG BAÁY!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34389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40422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40879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5888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u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Ña-vít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29695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17719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24838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1826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28148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só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9429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22299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423 - CHUÙA CHÍ THAÙNH CAÛ SAÙNG BAÁY!</a:t>
            </a:r>
          </a:p>
        </p:txBody>
      </p:sp>
    </p:spTree>
    <p:extLst>
      <p:ext uri="{BB962C8B-B14F-4D97-AF65-F5344CB8AC3E}">
        <p14:creationId xmlns:p14="http://schemas.microsoft.com/office/powerpoint/2010/main" val="2789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2011-11-23T03:54:44Z</dcterms:created>
  <dcterms:modified xsi:type="dcterms:W3CDTF">2012-09-16T14:57:50Z</dcterms:modified>
</cp:coreProperties>
</file>