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NÖÔÙC ÑÖÙC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TRÔØI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162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233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6729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8906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94163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290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705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97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029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7240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4692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7239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727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47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5803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68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66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5865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Gieâ-ru-sa-lem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7508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9604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2217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818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6538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425 - NÖÔÙC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82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2011-11-23T04:04:27Z</dcterms:created>
  <dcterms:modified xsi:type="dcterms:W3CDTF">2012-09-16T14:59:14Z</dcterms:modified>
</cp:coreProperties>
</file>