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31646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33260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nuùng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giöõa caûnh khoù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 lôùn neo chaéc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caàn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2410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chaéc, chaéc laém,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gioâng toá khoù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theá ñaùnh ñaém.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18614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thaân baùch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 beù mong manh, khoâng troâi traùc, laéc chao choøng chaønh.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8638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chaéc,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chaén an laønh.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41508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gioâng toá xoâ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giaït thuyeàn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neo thieâng giöõ chaéc chaén chaúng thoâi.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418281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Neo thieâng aáy maét khoâng nhìn thaáy,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chieác baùch giöõa doøng vöõng baáy.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9626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nhieân löôùt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gioù, baõo toá,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ñeán khi soùng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 nhoâ.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15441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chaéc, chaéc laém,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gioâng toá khoù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theá ñaùnh ñaém.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3611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thaân baùch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 beù mong manh, khoâng troâi traùc, laéc chao choøng chaønh.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17424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chaéc,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chaén an laønh.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22502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gioâng toá xoâ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maïnh thay,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Sa-tan töùc muoán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caén nuoát ngay.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42575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ren roái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truøm boïc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bi ñaùt löôùt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cuoán loâi.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56594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gioâng toá khieán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ngaøy toái,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ñöùa caùm doã laém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phænh doái.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37343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 ñöùng vöõng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Ñaù Khoái, aáy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neo giöõ thaân,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8492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chaéc, chaéc laém,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gioâng toá khoù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theá ñaùnh ñaém.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9724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thaân baùch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 beù mong manh, khoâng troâi traùc, laéc chao choøng chaønh.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2038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chaéc,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chaén an laønh.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14984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trong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toâi naøo ruùng,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soùng gioù theùt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gaàm hieáp huùng.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9474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Neo toâi chaéc thaät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ninh baáy,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cöù neo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taâm hoàn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39091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chaéc, chaéc laém,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gioâng toá khoù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theá ñaùnh ñaém.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21034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thaân baùch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 beù mong manh, khoâng troâi traùc, laéc chao choøng chaønh.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37977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Neo toâi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chaéc, chaéc,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chaén an laønh.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3109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tai aùch ñang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 daäp toâi,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côn soùng döôùi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ñaùy bieån soâi.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30428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muoân lôùp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keùo leân muø toái,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gioù cuoán nöôùc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traøo khaép loái.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427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NEO TOÂI CHAÉC, RAÁT CHAÉC</a:t>
            </a:r>
          </a:p>
        </p:txBody>
      </p:sp>
    </p:spTree>
    <p:extLst>
      <p:ext uri="{BB962C8B-B14F-4D97-AF65-F5344CB8AC3E}">
        <p14:creationId xmlns:p14="http://schemas.microsoft.com/office/powerpoint/2010/main" val="11852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2011-11-23T09:07:02Z</dcterms:created>
  <dcterms:modified xsi:type="dcterms:W3CDTF">2012-09-16T15:01:11Z</dcterms:modified>
</cp:coreProperties>
</file>