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9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29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429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CÖÙU CHUÙA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SIEÂU VIEÄT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4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255216"/>
            <a:ext cx="8458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</a:t>
            </a:r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uûi bao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 taâm,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khi ba ñaøo vang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aàm.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 CHUÙA SIEÂU VIEÄT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785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255216"/>
            <a:ext cx="800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khi loøng tan vôõ, muoân saàu sanh,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ròt laønh.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 CHUÙA SIEÂU VIEÄT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66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255216"/>
            <a:ext cx="800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Ha-leâ-lu-gia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sieâu vieät;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thieät.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 CHUÙA SIEÂU VIEÄT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26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255216"/>
            <a:ext cx="800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roãi, giuùp ñôõ,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chaúng rôøi,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beân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ñôøi.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 CHUÙA SIEÂU VIEÄT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61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255216"/>
            <a:ext cx="8458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Jeâ-sus,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 daét,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ñöôøng toâi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ôû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côn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ñaøo daäp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 CHUÙA SIEÂU VIEÄT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48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255216"/>
            <a:ext cx="800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tay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thuyeàn ñaây,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khoûi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 gioâng ñeâm muø mòt naøy.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 CHUÙA SIEÂU VIEÄT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04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255216"/>
            <a:ext cx="800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Ha-leâ-lu-gia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sieâu vieät;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thieät.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 CHUÙA SIEÂU VIEÄT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3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255216"/>
            <a:ext cx="800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roãi, giuùp ñôõ,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chaúng rôøi,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beân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ñôøi.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 CHUÙA SIEÂU VIEÄT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255216"/>
            <a:ext cx="8458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5</a:t>
            </a:r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giôø toâi tieáp nghinh Ngaøi ñaây,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nôi toâi nhaän ôn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 CHUÙA SIEÂU VIEÄT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9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255216"/>
            <a:ext cx="800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toâi nhôø ôn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 toäi nay,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toâi,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thuoäc Christ raøy.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 CHUÙA SIEÂU VIEÄT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7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 CHUÙA SIEÂU VIEÄT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255216"/>
            <a:ext cx="8458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baïn thieát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toäi nhaân,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toâi ngaøn 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2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255216"/>
            <a:ext cx="800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Ha-leâ-lu-gia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sieâu vieät;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thieät.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 CHUÙA SIEÂU VIEÄT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77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255216"/>
            <a:ext cx="800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roãi, giuùp ñôõ,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chaúng rôøi,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beân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ñôøi.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 CHUÙA SIEÂU VIEÄT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46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255216"/>
            <a:ext cx="800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Beø baïn löøa toâi, aùc nhaân phuïc quanh, Chuùa giöõ toâi luoân ñöôïc veïn laønh.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 CHUÙA SIEÂU VIEÄT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44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255216"/>
            <a:ext cx="800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Ha-leâ-lu-gia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sieâu vieät;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thieät.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 CHUÙA SIEÂU VIEÄT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8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255216"/>
            <a:ext cx="800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roãi, giuùp ñôõ,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chaúng rôøi,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beân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ñôøi.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 CHUÙA SIEÂU VIEÄT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9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255216"/>
            <a:ext cx="8458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naâng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suy nhöôïc nay,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nhöùt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 toâi nguyeän nöông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 CHUÙA SIEÂU VIEÄT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56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255216"/>
            <a:ext cx="800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côn reøn luyeän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thöû thaùch saàu cay,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thaéng,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löïc toâi raøy.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 CHUÙA SIEÂU VIEÄT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0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255216"/>
            <a:ext cx="800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Ha-leâ-lu-gia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sieâu vieät;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thieät.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 CHUÙA SIEÂU VIEÄT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22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255216"/>
            <a:ext cx="800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roãi, giuùp ñôõ,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chaúng rôøi,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beân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ñôøi.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429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 CHUÙA SIEÂU VIEÄT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308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2011-11-23T09:15:09Z</dcterms:created>
  <dcterms:modified xsi:type="dcterms:W3CDTF">2012-09-16T15:02:10Z</dcterms:modified>
</cp:coreProperties>
</file>