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1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7626-C2E5-4595-BE9E-A7977DBC7E41}" type="datetimeFigureOut">
              <a:rPr lang="en-US" smtClean="0"/>
              <a:t>16/09/2012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4FE2-BA08-42A3-B986-12B6427C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3"/>
          <a:srcRect r="77521"/>
          <a:stretch>
            <a:fillRect/>
          </a:stretch>
        </p:blipFill>
        <p:spPr bwMode="auto">
          <a:xfrm flipH="1">
            <a:off x="7086600" y="0"/>
            <a:ext cx="205492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82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040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207" y="2667000"/>
            <a:ext cx="7010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 CAÄY</a:t>
            </a:r>
            <a:b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VAÂNG LÔØI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27993" y="228600"/>
            <a:ext cx="7058607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Peignot" pitchFamily="2" charset="0"/>
              </a:rPr>
              <a:t>TOÂN VINH CHUÙA – THAÙNH CA 430</a:t>
            </a:r>
            <a:endParaRPr lang="en-US" b="1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Coøn ñaâu thoån thöùc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bô thôø, coøn ñaâu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khoùc loùc nghi ngôø.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15835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 maø ta quyeát taâm tin caäy 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816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13646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Haèng duy tin caäy 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22491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Coøn ñaâu phaûi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gaùnh naëng neà,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coøn ñaâu khoå aùch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 meâ.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3471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vieäc ta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toan ñeàn ñaùp roäng 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15970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 khoâng boái roái,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 buoàn, maët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 nhaên nheo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theïn thuoàng.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16927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thaät ñöôïc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 do tin caäy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21602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2386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Haèng duy tin caäy 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24415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Cuøng ñi vôùi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moãi ngaøy,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lôøi Kinh Thaùnh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saùng soi ñaây. </a:t>
            </a:r>
          </a:p>
        </p:txBody>
      </p:sp>
    </p:spTree>
    <p:extLst>
      <p:ext uri="{BB962C8B-B14F-4D97-AF65-F5344CB8AC3E}">
        <p14:creationId xmlns:p14="http://schemas.microsoft.com/office/powerpoint/2010/main" val="2201437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4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Phaøm nhôn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chaúng theå suy löôøng, nieàm vui cuûa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Ñaáng yeâu 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2034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Thöïc nghieäm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duy keû vui loøng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hieán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15389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 aân ñieån Chuùa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daïy baøy, söï vui veû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aáy chi taøy.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33461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huoäc moïi keû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quyeát taâm tin caäy 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9811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506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Haèng duy tin caäy 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9076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5.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Thaàn Linh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aán chöùng trong loøng, cuøng Jeâsus Christ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giao thoâng.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5950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 Ngaøi vui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ôû beân mình maõi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khoâng 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4305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sai khieán,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quyeát vaâng hoaøi!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Daï! Toâi ñaây ñang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troâng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5415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Naøo heà sôï,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 luoân tin caäy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8933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 söïï vinh hieån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huy hoaøng Chuùa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 ñôøi.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21165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21176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Haèng duy tin caäy 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16693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vaâng yù Chuùa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 trôøi, Ngaøi vui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daãn daét ta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40132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aø cuøng moïi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keû hay tin caäy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18553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Tin caäy vaâng lôøi,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naøo nhôø caùch gì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11874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Muoán höôûng phöôùc thieân thöôïng ai ôi!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Haèng duy tin caäy vaâng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31702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Tuyeät nhieân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chaúng chuùt maây muø, naøy khoâng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boùng toái aâm 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7035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Nuï cöôøi Christ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ñaùnh tan moïi lôùp söông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8674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pc="1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430 </a:t>
            </a:r>
            <a:r>
              <a:rPr lang="en-US" sz="3500" b="1" spc="1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TIN CAÄY VAÂNG LÔØI</a:t>
            </a:r>
          </a:p>
        </p:txBody>
      </p:sp>
    </p:spTree>
    <p:extLst>
      <p:ext uri="{BB962C8B-B14F-4D97-AF65-F5344CB8AC3E}">
        <p14:creationId xmlns:p14="http://schemas.microsoft.com/office/powerpoint/2010/main" val="9138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405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1_Office Theme</vt:lpstr>
      <vt:lpstr>3_Office Theme</vt:lpstr>
      <vt:lpstr>TOÂN VINH CHUÙA – THAÙNH CA 430</vt:lpstr>
      <vt:lpstr>1. Cuøng ñi vôùi  Chuùa moãi ngaøy,  lôøi Kinh Thaùnh  saùng soi ñaây. </vt:lpstr>
      <vt:lpstr>Ñöôïc söïï vinh hieån  huy hoaøng Chuùa  muoân ñôøi. </vt:lpstr>
      <vt:lpstr>Vì vaâng yù Chuùa  treân trôøi, Ngaøi vui  daãn daét ta hoaøi.</vt:lpstr>
      <vt:lpstr>Vaø cuøng moïi  keû hay tin caäy  vaâng lôøi.</vt:lpstr>
      <vt:lpstr>ÑK: Tin caäy vaâng lôøi,  naøo nhôø caùch gì  trong ñôøi.</vt:lpstr>
      <vt:lpstr>Muoán höôûng phöôùc thieân thöôïng ai ôi!  Haèng duy tin caäy vaâng lôøi.</vt:lpstr>
      <vt:lpstr>2. Tuyeät nhieân  chaúng chuùt maây muø, naøy khoâng  boùng toái aâm u. </vt:lpstr>
      <vt:lpstr>Nuï cöôøi Christ  ñaùnh tan moïi lôùp söông ñôøi.</vt:lpstr>
      <vt:lpstr>Coøn ñaâu thoån thöùc  bô thôø, coøn ñaâu  khoùc loùc nghi ngôø.</vt:lpstr>
      <vt:lpstr>Hoài maø ta quyeát taâm tin caäy vaâng lôøi.</vt:lpstr>
      <vt:lpstr>ÑK: Tin caäy vaâng lôøi,  naøo nhôø caùch gì  trong ñôøi.</vt:lpstr>
      <vt:lpstr>Muoán höôûng phöôùc thieân thöôïng ai ôi!  Haèng duy tin caäy vaâng lôøi.</vt:lpstr>
      <vt:lpstr>3. Coøn ñaâu phaûi  gaùnh naëng neà,  coøn ñaâu khoå aùch  ñeâ meâ.</vt:lpstr>
      <vt:lpstr>Moïi vieäc ta  Chuùa toan ñeàn ñaùp roäng rôøi. </vt:lpstr>
      <vt:lpstr>Loøng khoâng boái roái,  lo buoàn, maët  khoâng nhaên nheo  theïn thuoàng.</vt:lpstr>
      <vt:lpstr>Vì thaät ñöôïc  phöôùc do tin caäy  vaâng lôøi.</vt:lpstr>
      <vt:lpstr>ÑK: Tin caäy vaâng lôøi,  naøo nhôø caùch gì  trong ñôøi.</vt:lpstr>
      <vt:lpstr>Muoán höôûng phöôùc thieân thöôïng ai ôi!  Haèng duy tin caäy vaâng lôøi.</vt:lpstr>
      <vt:lpstr>4. Phaøm nhôn  chaúng theå suy löôøng, nieàm vui cuûa  Ñaáng yeâu thöông.</vt:lpstr>
      <vt:lpstr>Thöïc nghieäm  duy keû vui loøng  hieán troïn ñôøi.</vt:lpstr>
      <vt:lpstr>Nhôø aân ñieån Chuùa  daïy baøy, söï vui veû  aáy chi taøy.</vt:lpstr>
      <vt:lpstr>Thuoäc moïi keû  quyeát taâm tin caäy vaâng lôøi.</vt:lpstr>
      <vt:lpstr>ÑK: Tin caäy vaâng lôøi,  naøo nhôø caùch gì  trong ñôøi.</vt:lpstr>
      <vt:lpstr>Muoán höôûng phöôùc thieân thöôïng ai ôi!  Haèng duy tin caäy vaâng lôøi.</vt:lpstr>
      <vt:lpstr>5. Thaàn Linh  aán chöùng trong loøng, cuøng Jeâsus Christ  giao thoâng. </vt:lpstr>
      <vt:lpstr>Ñöôïc Ngaøi vui  ôû beân mình maõi  khoâng rôøi.</vt:lpstr>
      <vt:lpstr>Ngaøi sai khieán,  quyeát vaâng hoaøi!  Daï! Toâi ñaây ñang  troâng Ngaøi.</vt:lpstr>
      <vt:lpstr>Naøo heà sôï,  cöù luoân tin caäy  vaâng lôøi.</vt:lpstr>
      <vt:lpstr>ÑK: Tin caäy vaâng lôøi,  naøo nhôø caùch gì  trong ñôøi.</vt:lpstr>
      <vt:lpstr>Muoán höôûng phöôùc thieân thöôïng ai ôi!  Haèng duy tin caäy vaâng lôøi.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THAÙNH CA 430</dc:title>
  <dc:creator>Lan Kha</dc:creator>
  <cp:lastModifiedBy>Lan Kha</cp:lastModifiedBy>
  <cp:revision>3</cp:revision>
  <dcterms:created xsi:type="dcterms:W3CDTF">2011-11-23T09:20:48Z</dcterms:created>
  <dcterms:modified xsi:type="dcterms:W3CDTF">2012-09-16T15:07:06Z</dcterms:modified>
</cp:coreProperties>
</file>