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08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15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431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VAÀNG ÑAÙ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MUOÂN ÑÔØI</a:t>
            </a:r>
          </a:p>
        </p:txBody>
      </p:sp>
    </p:spTree>
    <p:extLst>
      <p:ext uri="{BB962C8B-B14F-4D97-AF65-F5344CB8AC3E}">
        <p14:creationId xmlns:p14="http://schemas.microsoft.com/office/powerpoint/2010/main" val="40400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943" y="12192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 taâm laïi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goäi, baèng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maát ñi,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THAÙNH CA </a:t>
            </a:r>
            <a:r>
              <a:rPr lang="en-US" dirty="0"/>
              <a:t>431 </a:t>
            </a:r>
            <a:r>
              <a:rPr lang="en-US" dirty="0"/>
              <a:t>– VAÀNG ÑAÙ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155703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6019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luùc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chuùt hôi taøn,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saép nhaém maét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gian.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THAÙNH CA </a:t>
            </a:r>
            <a:r>
              <a:rPr lang="en-US" dirty="0"/>
              <a:t>431 </a:t>
            </a:r>
            <a:r>
              <a:rPr lang="en-US" dirty="0"/>
              <a:t>– VAÀNG ÑAÙ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333395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943" y="12192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Ñaëng bay ñeán nöôùc chöa töøng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Chuùa ôû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toøa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THAÙNH CA </a:t>
            </a:r>
            <a:r>
              <a:rPr lang="en-US" dirty="0"/>
              <a:t>431 </a:t>
            </a:r>
            <a:r>
              <a:rPr lang="en-US" dirty="0"/>
              <a:t>– VAÀNG ÑAÙ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21296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943" y="12192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Vaàng Ñaù muoân ñôøi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nöùt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toâi, nguyeän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 nuùp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thoâi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THAÙNH CA </a:t>
            </a:r>
            <a:r>
              <a:rPr lang="en-US" dirty="0"/>
              <a:t>431 </a:t>
            </a:r>
            <a:r>
              <a:rPr lang="en-US" dirty="0"/>
              <a:t>– VAÀNG ÑAÙ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425020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431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VAÀNG ÑAÙ MUOÂN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6019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nuùp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Vaàng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 muoân ñôøi,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phaûi nöùt ra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oâi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55136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943" y="12192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mong suoái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 traøo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phun, töø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hoâng vôõ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THAÙNH CA </a:t>
            </a:r>
            <a:r>
              <a:rPr lang="en-US" dirty="0"/>
              <a:t>431 </a:t>
            </a:r>
            <a:r>
              <a:rPr lang="en-US" dirty="0"/>
              <a:t>– VAÀNG ÑAÙ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101993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943" y="12192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linh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döôïc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chöõa 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caên aùc voán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haønh toâi.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THAÙNH CA </a:t>
            </a:r>
            <a:r>
              <a:rPr lang="en-US" dirty="0"/>
              <a:t>431 </a:t>
            </a:r>
            <a:r>
              <a:rPr lang="en-US" dirty="0"/>
              <a:t>– VAÀNG ÑAÙ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106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6019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bôûi coâng nghieäp chính tay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naày, laøm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 phæ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luaät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THAÙNH CA </a:t>
            </a:r>
            <a:r>
              <a:rPr lang="en-US" dirty="0"/>
              <a:t>431 </a:t>
            </a:r>
            <a:r>
              <a:rPr lang="en-US" dirty="0"/>
              <a:t>– VAÀNG ÑAÙ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311865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943" y="12192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khaéc khoå thaân hình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ñôùn maét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leä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THAÙNH CA </a:t>
            </a:r>
            <a:r>
              <a:rPr lang="en-US" dirty="0"/>
              <a:t>431 </a:t>
            </a:r>
            <a:r>
              <a:rPr lang="en-US" dirty="0"/>
              <a:t>– VAÀNG ÑAÙ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70834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943" y="12192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OÂi, haún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chuoäc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khoûi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cöùu,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THAÙNH CA </a:t>
            </a:r>
            <a:r>
              <a:rPr lang="en-US" dirty="0"/>
              <a:t>431 </a:t>
            </a:r>
            <a:r>
              <a:rPr lang="en-US" dirty="0"/>
              <a:t>– VAÀNG ÑAÙ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36081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6019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goác thaäp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quyø,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traéng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baïc vaøng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THAÙNH CA </a:t>
            </a:r>
            <a:r>
              <a:rPr lang="en-US" dirty="0"/>
              <a:t>431 </a:t>
            </a:r>
            <a:r>
              <a:rPr lang="en-US" dirty="0"/>
              <a:t>– VAÀNG ÑAÙ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2359241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943" y="12192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aùo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phuû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traàn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cöùu giuùp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moà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dirty="0"/>
              <a:t>THAÙNH CA </a:t>
            </a:r>
            <a:r>
              <a:rPr lang="en-US" dirty="0"/>
              <a:t>431 </a:t>
            </a:r>
            <a:r>
              <a:rPr lang="en-US" dirty="0"/>
              <a:t>– VAÀNG ÑAÙ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212509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171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2011-11-23T09:19:53Z</dcterms:created>
  <dcterms:modified xsi:type="dcterms:W3CDTF">2012-09-17T08:33:57Z</dcterms:modified>
</cp:coreProperties>
</file>