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9" r:id="rId3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D7D38-FE40-468A-B43B-2DC9BC1CEBA6}" type="datetimeFigureOut">
              <a:rPr lang="en-US" smtClean="0"/>
              <a:t>17/09/2012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14E1B-171A-4759-8FD0-381F288E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95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EBC4-5E77-4D37-8FF8-652D36B1C465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E847D-15CE-4EBD-B4F6-F70B2991F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EBC4-5E77-4D37-8FF8-652D36B1C465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E847D-15CE-4EBD-B4F6-F70B2991F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DBD5-E4C0-4DAD-AF66-2845EE28AE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5993-9DA7-4344-BAA3-C059A77BCA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57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DBD5-E4C0-4DAD-AF66-2845EE28AE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5993-9DA7-4344-BAA3-C059A77BCA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43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FEBC4-5E77-4D37-8FF8-652D36B1C465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E847D-15CE-4EBD-B4F6-F70B2991F23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074" name="Picture 2" descr="C:\Documents and Settings\Member's LKC\Desktop\romans10_4 copy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"/>
            <a:ext cx="3429000" cy="150688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FEBC4-5E77-4D37-8FF8-652D36B1C465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E847D-15CE-4EBD-B4F6-F70B2991F23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 descr="D:\romans10_4 copy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7DBD5-E4C0-4DAD-AF66-2845EE28AE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B5993-9DA7-4344-BAA3-C059A77BCA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1" name="Picture 3" descr="C:\Users\Johnny Huynh\Desktop\Picture2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14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62000" y="2514600"/>
            <a:ext cx="777240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Garam" pitchFamily="34" charset="0"/>
                <a:ea typeface="+mj-ea"/>
                <a:cs typeface="+mj-cs"/>
              </a:rPr>
              <a:t>XIN CHUÙA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normalizeH="0" baseline="0" noProof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MÔÛ</a:t>
            </a:r>
            <a:r>
              <a:rPr kumimoji="0" lang="en-US" sz="8000" b="1" i="0" u="none" strike="noStrike" kern="1200" normalizeH="0" noProof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 MAÉT TOÂI</a:t>
            </a:r>
            <a:endParaRPr kumimoji="0" lang="en-US" sz="9600" b="1" i="0" u="none" strike="noStrike" kern="1200" normalizeH="0" baseline="0" noProof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VNI-Garam" pitchFamily="34" charset="0"/>
              <a:ea typeface="+mj-ea"/>
              <a:cs typeface="+mj-c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smtClean="0">
                <a:solidFill>
                  <a:schemeClr val="bg1"/>
                </a:solidFill>
                <a:latin typeface="VNI-Eurasia" pitchFamily="2" charset="0"/>
                <a:ea typeface="+mj-ea"/>
                <a:cs typeface="+mj-cs"/>
              </a:rPr>
              <a:t>TOÂN VINH CHUÙA – THAÙNH CA 432</a:t>
            </a:r>
            <a:endParaRPr kumimoji="0" lang="en-US" sz="4400" b="1" i="0" u="none" strike="noStrike" kern="1200" normalizeH="0" baseline="0" noProof="0" smtClean="0">
              <a:solidFill>
                <a:schemeClr val="bg1"/>
              </a:solidFill>
              <a:uLnTx/>
              <a:uFillTx/>
              <a:latin typeface="VNI-Eurasia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04800" y="1447800"/>
            <a:ext cx="8458200" cy="495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  <a:ea typeface="+mj-ea"/>
                <a:cs typeface="+mj-cs"/>
              </a:rPr>
              <a:t>Xin Chuùa </a:t>
            </a:r>
            <a:b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  <a:ea typeface="+mj-ea"/>
                <a:cs typeface="+mj-cs"/>
              </a:rPr>
              <a:t>môû maét toâi, </a:t>
            </a:r>
            <a:b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  <a:ea typeface="+mj-ea"/>
                <a:cs typeface="+mj-cs"/>
              </a:rPr>
              <a:t>xin Chuùa </a:t>
            </a:r>
            <a:b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  <a:ea typeface="+mj-ea"/>
                <a:cs typeface="+mj-cs"/>
              </a:rPr>
              <a:t>môû maét toâi.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2286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  <a:ea typeface="+mj-ea"/>
                <a:cs typeface="+mj-cs"/>
              </a:rPr>
              <a:t>TC 432 – XIN CHUÙA MÔÛ MAÉT TOÂI</a:t>
            </a:r>
            <a:endParaRPr kumimoji="0" lang="en-US" sz="3500" b="1" i="0" u="none" strike="noStrike" kern="1200" normalizeH="0" baseline="0" noProof="0" smtClean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uLnTx/>
              <a:uFillTx/>
              <a:latin typeface="VNI-Garam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04800" y="1447800"/>
            <a:ext cx="8458200" cy="495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  <a:ea typeface="+mj-ea"/>
                <a:cs typeface="+mj-cs"/>
              </a:rPr>
              <a:t>Ñaëng toâi thaáy </a:t>
            </a:r>
            <a:b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  <a:ea typeface="+mj-ea"/>
                <a:cs typeface="+mj-cs"/>
              </a:rPr>
              <a:t>söï laï luøng </a:t>
            </a:r>
            <a:b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  <a:ea typeface="+mj-ea"/>
                <a:cs typeface="+mj-cs"/>
              </a:rPr>
              <a:t>trong luaät phaùp </a:t>
            </a:r>
            <a:b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  <a:ea typeface="+mj-ea"/>
                <a:cs typeface="+mj-cs"/>
              </a:rPr>
              <a:t>cuûa Ngaøi.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2286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TC 432 – XIN CHUÙA MÔÛ MAÉT TOÂI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04800" y="1447800"/>
            <a:ext cx="8458200" cy="495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  <a:ea typeface="+mj-ea"/>
                <a:cs typeface="+mj-cs"/>
              </a:rPr>
              <a:t>Hôõi Ñöùc Chuùa Trôøi, Lôøi Ngaøi ñöôïc </a:t>
            </a:r>
            <a:b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  <a:ea typeface="+mj-ea"/>
                <a:cs typeface="+mj-cs"/>
              </a:rPr>
              <a:t>vöõng laäp ñôøi ñôøi </a:t>
            </a:r>
            <a:b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  <a:ea typeface="+mj-ea"/>
                <a:cs typeface="+mj-cs"/>
              </a:rPr>
              <a:t>treân trôøi.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2286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TC 432 – XIN CHUÙA MÔÛ MAÉT TOÂI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04800" y="1447800"/>
            <a:ext cx="8458200" cy="495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  <a:ea typeface="+mj-ea"/>
                <a:cs typeface="+mj-cs"/>
              </a:rPr>
              <a:t>Ñ</a:t>
            </a: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  <a:ea typeface="+mj-ea"/>
                <a:cs typeface="+mj-cs"/>
              </a:rPr>
              <a:t>öôïc vöõng laäp </a:t>
            </a:r>
            <a:b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  <a:ea typeface="+mj-ea"/>
                <a:cs typeface="+mj-cs"/>
              </a:rPr>
              <a:t>ñôøi ñôøi treân trôøi.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2286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TC 432 – XIN CHUÙA MÔÛ MAÉT TOÂI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04800" y="1447800"/>
            <a:ext cx="8458200" cy="495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  <a:ea typeface="+mj-ea"/>
                <a:cs typeface="+mj-cs"/>
              </a:rPr>
              <a:t>Neân Lôøi Chuùa </a:t>
            </a:r>
            <a:b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  <a:ea typeface="+mj-ea"/>
                <a:cs typeface="+mj-cs"/>
              </a:rPr>
              <a:t>laø </a:t>
            </a:r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  <a:ea typeface="+mj-ea"/>
                <a:cs typeface="+mj-cs"/>
              </a:rPr>
              <a:t>n</a:t>
            </a: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  <a:ea typeface="+mj-ea"/>
                <a:cs typeface="+mj-cs"/>
              </a:rPr>
              <a:t>goïn ñeøn …  </a:t>
            </a:r>
            <a:b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  <a:ea typeface="+mj-ea"/>
                <a:cs typeface="+mj-cs"/>
              </a:rPr>
              <a:t>ngoïn ñeøn cho </a:t>
            </a:r>
            <a:b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  <a:ea typeface="+mj-ea"/>
                <a:cs typeface="+mj-cs"/>
              </a:rPr>
              <a:t>chaân cuûa toâi.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2286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TC 432 – XIN CHUÙA MÔÛ MAÉT TOÂI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04800" y="1447800"/>
            <a:ext cx="8458200" cy="495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  <a:ea typeface="+mj-ea"/>
                <a:cs typeface="+mj-cs"/>
              </a:rPr>
              <a:t>Laø aùnh saùng cho ñöôøng loái cuûa toâi, </a:t>
            </a:r>
            <a:b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  <a:ea typeface="+mj-ea"/>
                <a:cs typeface="+mj-cs"/>
              </a:rPr>
              <a:t>saùng luoân cho </a:t>
            </a:r>
            <a:b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  <a:ea typeface="+mj-ea"/>
                <a:cs typeface="+mj-cs"/>
              </a:rPr>
              <a:t>ñöôøng loái toâi.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2286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TC 432 – XIN CHUÙA MÔÛ MAÉT TOÂI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04800" y="1447800"/>
            <a:ext cx="8458200" cy="495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  <a:ea typeface="+mj-ea"/>
                <a:cs typeface="+mj-cs"/>
              </a:rPr>
              <a:t>Xin Chuùa </a:t>
            </a:r>
            <a:b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  <a:ea typeface="+mj-ea"/>
                <a:cs typeface="+mj-cs"/>
              </a:rPr>
              <a:t>môû maét toâi, </a:t>
            </a:r>
            <a:b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  <a:ea typeface="+mj-ea"/>
                <a:cs typeface="+mj-cs"/>
              </a:rPr>
              <a:t>xin Chuùa </a:t>
            </a:r>
            <a:b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  <a:ea typeface="+mj-ea"/>
                <a:cs typeface="+mj-cs"/>
              </a:rPr>
              <a:t>môû maét toâi.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2286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TC 432 – XIN CHUÙA MÔÛ MAÉT TOÂI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04800" y="1447800"/>
            <a:ext cx="8458200" cy="495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  <a:ea typeface="+mj-ea"/>
                <a:cs typeface="+mj-cs"/>
              </a:rPr>
              <a:t>Ñaëng toâi thaáy </a:t>
            </a:r>
            <a:b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  <a:ea typeface="+mj-ea"/>
                <a:cs typeface="+mj-cs"/>
              </a:rPr>
              <a:t>söï laï luøng </a:t>
            </a:r>
            <a:b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  <a:ea typeface="+mj-ea"/>
                <a:cs typeface="+mj-cs"/>
              </a:rPr>
              <a:t>trong luaät phaùp </a:t>
            </a:r>
            <a:b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  <a:ea typeface="+mj-ea"/>
                <a:cs typeface="+mj-cs"/>
              </a:rPr>
              <a:t>cuûa Ngaøi.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2286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TC 432 – XIN CHUÙA MÔÛ MAÉT TOÂI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109</Words>
  <Application>Microsoft Office PowerPoint</Application>
  <PresentationFormat>On-screen Show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2_Office Theme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9</cp:revision>
  <dcterms:created xsi:type="dcterms:W3CDTF">2009-01-13T23:24:34Z</dcterms:created>
  <dcterms:modified xsi:type="dcterms:W3CDTF">2012-09-17T08:35:23Z</dcterms:modified>
</cp:coreProperties>
</file>