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433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GIEÂ-HOÂ-VA LAØ ÑAÁNG GIÖÕ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863" y="1371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 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  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37344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863" y="1371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39167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863" y="1371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3149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863" y="1371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27250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2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32452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20053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86000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27548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truõng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29281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86000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41391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gaäy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34098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nghòch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433 – GIEÂ-HOÂ-VA LAØ ÑAÁNG GIÖÕ TOÂI</a:t>
            </a:r>
          </a:p>
        </p:txBody>
      </p:sp>
    </p:spTree>
    <p:extLst>
      <p:ext uri="{BB962C8B-B14F-4D97-AF65-F5344CB8AC3E}">
        <p14:creationId xmlns:p14="http://schemas.microsoft.com/office/powerpoint/2010/main" val="40928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2011-11-23T09:23:49Z</dcterms:created>
  <dcterms:modified xsi:type="dcterms:W3CDTF">2012-09-17T09:00:12Z</dcterms:modified>
</cp:coreProperties>
</file>