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1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4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434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LAØ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HOØN ÑAÙ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CUÛA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5330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lay,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12377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saäp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41855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11368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lònh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lònh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20956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12990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21013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33494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019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8788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lay,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223601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saäp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saäp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14443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laäp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41693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222304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37503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434 – CHUÙA LAØ HOØN ÑAÙ CUÛA TOÂI</a:t>
            </a:r>
          </a:p>
        </p:txBody>
      </p:sp>
    </p:spTree>
    <p:extLst>
      <p:ext uri="{BB962C8B-B14F-4D97-AF65-F5344CB8AC3E}">
        <p14:creationId xmlns:p14="http://schemas.microsoft.com/office/powerpoint/2010/main" val="41492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2011-11-23T09:32:26Z</dcterms:created>
  <dcterms:modified xsi:type="dcterms:W3CDTF">2012-09-17T09:00:37Z</dcterms:modified>
</cp:coreProperties>
</file>