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3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26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437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190500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ÑÖÙC CHUÙA TRÔØI YEÂU THÖÔNG </a:t>
            </a:r>
            <a:br>
              <a:rPr lang="en-US" sz="72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72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THEÁ GIAN</a:t>
            </a:r>
            <a:endParaRPr lang="en-US" sz="72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77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ÑÖÙC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TRÔØI YEÂU THÖÔNG THEÁ GIAN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6019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42748" y="282714"/>
            <a:ext cx="34868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resent" pitchFamily="2" charset="0"/>
              </a:rPr>
              <a:t>Thaùnh</a:t>
            </a:r>
            <a:r>
              <a:rPr lang="en-US" sz="40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resent" pitchFamily="2" charset="0"/>
              </a:rPr>
              <a:t> </a:t>
            </a:r>
            <a:r>
              <a:rPr lang="en-US" sz="4000" b="1" dirty="0" err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resent" pitchFamily="2" charset="0"/>
              </a:rPr>
              <a:t>Ca</a:t>
            </a:r>
            <a:r>
              <a:rPr lang="en-US" sz="40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resent" pitchFamily="2" charset="0"/>
              </a:rPr>
              <a:t> 437</a:t>
            </a:r>
            <a:endParaRPr lang="en-US" sz="2400" dirty="0">
              <a:latin typeface="VNI-Prese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07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noãi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ÑÖÙC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TRÔØI YEÂU THÖÔNG THEÁ GIAN</a:t>
            </a:r>
          </a:p>
        </p:txBody>
      </p:sp>
      <p:sp>
        <p:nvSpPr>
          <p:cNvPr id="7" name="Rectangle 6"/>
          <p:cNvSpPr/>
          <p:nvPr/>
        </p:nvSpPr>
        <p:spPr>
          <a:xfrm>
            <a:off x="4742748" y="282714"/>
            <a:ext cx="34868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resent" pitchFamily="2" charset="0"/>
              </a:rPr>
              <a:t>Thaùnh</a:t>
            </a:r>
            <a:r>
              <a:rPr lang="en-US" sz="40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resent" pitchFamily="2" charset="0"/>
              </a:rPr>
              <a:t> </a:t>
            </a:r>
            <a:r>
              <a:rPr lang="en-US" sz="4000" b="1" dirty="0" err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resent" pitchFamily="2" charset="0"/>
              </a:rPr>
              <a:t>Ca</a:t>
            </a:r>
            <a:r>
              <a:rPr lang="en-US" sz="40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resent" pitchFamily="2" charset="0"/>
              </a:rPr>
              <a:t> 437</a:t>
            </a:r>
            <a:endParaRPr lang="en-US" sz="2400" dirty="0">
              <a:latin typeface="VNI-Prese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55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Haàu cho heã ai </a:t>
            </a:r>
            <a: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tin, </a:t>
            </a:r>
            <a:b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heã </a:t>
            </a:r>
            <a:r>
              <a:rPr lang="it-IT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</a:t>
            </a:r>
            <a: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tin, </a:t>
            </a:r>
            <a:b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heã </a:t>
            </a:r>
            <a:r>
              <a:rPr lang="it-IT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tin Con </a:t>
            </a:r>
            <a: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ÑÖÙC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TRÔØI YEÂU THÖÔNG THEÁ GIAN</a:t>
            </a:r>
          </a:p>
        </p:txBody>
      </p:sp>
      <p:sp>
        <p:nvSpPr>
          <p:cNvPr id="7" name="Rectangle 6"/>
          <p:cNvSpPr/>
          <p:nvPr/>
        </p:nvSpPr>
        <p:spPr>
          <a:xfrm>
            <a:off x="4742748" y="282714"/>
            <a:ext cx="34868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resent" pitchFamily="2" charset="0"/>
              </a:rPr>
              <a:t>Thaùnh</a:t>
            </a:r>
            <a:r>
              <a:rPr lang="en-US" sz="40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resent" pitchFamily="2" charset="0"/>
              </a:rPr>
              <a:t> </a:t>
            </a:r>
            <a:r>
              <a:rPr lang="en-US" sz="4000" b="1" dirty="0" err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resent" pitchFamily="2" charset="0"/>
              </a:rPr>
              <a:t>Ca</a:t>
            </a:r>
            <a:r>
              <a:rPr lang="en-US" sz="40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resent" pitchFamily="2" charset="0"/>
              </a:rPr>
              <a:t> 437</a:t>
            </a:r>
            <a:endParaRPr lang="en-US" sz="2400" dirty="0">
              <a:latin typeface="VNI-Prese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26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</a:t>
            </a:r>
            <a:r>
              <a:rPr lang="it-IT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bò hö maát </a:t>
            </a:r>
            <a: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giôø, </a:t>
            </a:r>
            <a:r>
              <a:rPr lang="it-IT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bò </a:t>
            </a:r>
            <a: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 </a:t>
            </a:r>
            <a:r>
              <a:rPr lang="it-IT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maát bao </a:t>
            </a:r>
            <a: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ÑÖÙC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TRÔØI YEÂU THÖÔNG THEÁ GIAN</a:t>
            </a:r>
          </a:p>
        </p:txBody>
      </p:sp>
      <p:sp>
        <p:nvSpPr>
          <p:cNvPr id="7" name="Rectangle 6"/>
          <p:cNvSpPr/>
          <p:nvPr/>
        </p:nvSpPr>
        <p:spPr>
          <a:xfrm>
            <a:off x="4742748" y="282714"/>
            <a:ext cx="34868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resent" pitchFamily="2" charset="0"/>
              </a:rPr>
              <a:t>Thaùnh</a:t>
            </a:r>
            <a:r>
              <a:rPr lang="en-US" sz="40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resent" pitchFamily="2" charset="0"/>
              </a:rPr>
              <a:t> </a:t>
            </a:r>
            <a:r>
              <a:rPr lang="en-US" sz="4000" b="1" dirty="0" err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resent" pitchFamily="2" charset="0"/>
              </a:rPr>
              <a:t>Ca</a:t>
            </a:r>
            <a:r>
              <a:rPr lang="en-US" sz="40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resent" pitchFamily="2" charset="0"/>
              </a:rPr>
              <a:t> 437</a:t>
            </a:r>
            <a:endParaRPr lang="en-US" sz="2400" dirty="0">
              <a:latin typeface="VNI-Prese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84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 </a:t>
            </a:r>
            <a:r>
              <a:rPr lang="it-IT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söï soáng, </a:t>
            </a:r>
            <a: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</a:t>
            </a:r>
            <a:r>
              <a:rPr lang="it-IT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 soáng, </a:t>
            </a:r>
            <a: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 </a:t>
            </a:r>
            <a:r>
              <a:rPr lang="it-IT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ñôøi </a:t>
            </a:r>
            <a:r>
              <a:rPr lang="it-IT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ÑÖÙC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TRÔØI YEÂU THÖÔNG THEÁ GIAN</a:t>
            </a:r>
          </a:p>
        </p:txBody>
      </p:sp>
      <p:sp>
        <p:nvSpPr>
          <p:cNvPr id="7" name="Rectangle 6"/>
          <p:cNvSpPr/>
          <p:nvPr/>
        </p:nvSpPr>
        <p:spPr>
          <a:xfrm>
            <a:off x="4742748" y="282714"/>
            <a:ext cx="34868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resent" pitchFamily="2" charset="0"/>
              </a:rPr>
              <a:t>Thaùnh</a:t>
            </a:r>
            <a:r>
              <a:rPr lang="en-US" sz="40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resent" pitchFamily="2" charset="0"/>
              </a:rPr>
              <a:t> </a:t>
            </a:r>
            <a:r>
              <a:rPr lang="en-US" sz="4000" b="1" dirty="0" err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resent" pitchFamily="2" charset="0"/>
              </a:rPr>
              <a:t>Ca</a:t>
            </a:r>
            <a:r>
              <a:rPr lang="en-US" sz="40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resent" pitchFamily="2" charset="0"/>
              </a:rPr>
              <a:t> 437</a:t>
            </a:r>
            <a:endParaRPr lang="en-US" sz="2400" dirty="0">
              <a:latin typeface="VNI-Prese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62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84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2011-11-25T04:00:54Z</dcterms:created>
  <dcterms:modified xsi:type="dcterms:W3CDTF">2012-09-17T09:04:24Z</dcterms:modified>
</cp:coreProperties>
</file>