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60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09FDB-ACB1-40CC-B79A-B7E8175B49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0BEE5-7E95-40FA-9323-B11C259CE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62F5F-2D3F-4576-AC20-8D1B60CF5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611FD-3166-48A3-A319-4F6FEFE93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57CFF-45AF-4EDF-ACE8-8A4BE1368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D81D7-8F65-4D0F-B6C5-A16F710F7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55086-D21C-4F24-8AD3-1A81C7E92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B9214-58DC-4AD0-AFDA-94DDFEE08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F1EC5-EA63-4E72-AEBD-7BCA40EE6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5094B-827E-43F5-939D-8839FF3776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071C2-15D2-49A6-BAD6-6067C09FA3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35F29E25-1044-442E-9BBA-1EF6BE203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00200"/>
            <a:ext cx="8686800" cy="3886200"/>
          </a:xfrm>
        </p:spPr>
        <p:txBody>
          <a:bodyPr/>
          <a:lstStyle/>
          <a:p>
            <a:pPr eaLnBrk="1" hangingPunct="1"/>
            <a:r>
              <a:rPr lang="en-US" sz="8800" b="1" smtClean="0">
                <a:solidFill>
                  <a:srgbClr val="C00000"/>
                </a:solidFill>
                <a:latin typeface="VNI-Garam" pitchFamily="34" charset="0"/>
              </a:rPr>
              <a:t>ÑAÕ LAÊN XA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 dirty="0" smtClean="0"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rPr>
              <a:t>TOÂN VINH CHUÙA – THAÙNH CA 439</a:t>
            </a:r>
            <a:endParaRPr lang="en-US" sz="3600" b="1" dirty="0"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8600"/>
            <a:ext cx="8686800" cy="5257800"/>
          </a:xfrm>
        </p:spPr>
        <p:txBody>
          <a:bodyPr/>
          <a:lstStyle/>
          <a:p>
            <a:pPr eaLnBrk="1" hangingPunct="1"/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laên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laên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laên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nhieâu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aùc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tích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xua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saïch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 smtClean="0">
              <a:solidFill>
                <a:schemeClr val="tx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439 – ÑAÕ LAÊN XA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8600"/>
            <a:ext cx="8686800" cy="5257800"/>
          </a:xfrm>
        </p:spPr>
        <p:txBody>
          <a:bodyPr/>
          <a:lstStyle/>
          <a:p>
            <a:pPr eaLnBrk="1" hangingPunct="1"/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laên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laên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laên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nhieâu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aùc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tích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xua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saïch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 smtClean="0">
              <a:solidFill>
                <a:schemeClr val="tx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439 – ÑAÕ LAÊN XA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8600"/>
            <a:ext cx="8686800" cy="5257800"/>
          </a:xfrm>
        </p:spPr>
        <p:txBody>
          <a:bodyPr/>
          <a:lstStyle/>
          <a:p>
            <a:pPr eaLnBrk="1" hangingPunct="1"/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Soâng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tuoân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troâi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moïi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troâi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saïch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 smtClean="0">
              <a:solidFill>
                <a:schemeClr val="tx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439 – ÑAÕ LAÊN XA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8600"/>
            <a:ext cx="8686800" cy="5257800"/>
          </a:xfrm>
        </p:spPr>
        <p:txBody>
          <a:bodyPr/>
          <a:lstStyle/>
          <a:p>
            <a:pPr eaLnBrk="1" hangingPunct="1"/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laên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laên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laên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nhieâu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aùc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tích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xua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saïch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439 – ÑAÕ LAÊN XA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64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Design</vt:lpstr>
      <vt:lpstr>ÑAÕ LAÊN XA</vt:lpstr>
      <vt:lpstr>Ñaõ laên xa, laên raát xa,  laên xa baáy, bao nhieâu aùc tích, Cöùu Chuùa  xua saïch loøng ñaây.</vt:lpstr>
      <vt:lpstr>Ñaõ laên xa, laên raát xa,  laên xa baáy, bao nhieâu aùc tích, Cöùu Chuùa  xua saïch loøng ñaây.</vt:lpstr>
      <vt:lpstr>Soâng huyeát  tuoân troâi moïi toäi,  troâi ñi xa,  saïch roài.</vt:lpstr>
      <vt:lpstr>Ñaõ laên xa, laên raát xa,  laên xa baáy, bao nhieâu aùc tích, Cöùu Chuùa  xua saïch loøng ñaây.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ÑAÕ LAÊN XA</dc:title>
  <dc:creator>Lan Kha</dc:creator>
  <cp:lastModifiedBy>Lan Kha</cp:lastModifiedBy>
  <cp:revision>6</cp:revision>
  <dcterms:created xsi:type="dcterms:W3CDTF">2009-05-06T09:48:57Z</dcterms:created>
  <dcterms:modified xsi:type="dcterms:W3CDTF">2012-09-17T09:05:35Z</dcterms:modified>
</cp:coreProperties>
</file>