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7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440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TIN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CHRIST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440 - HAÕY TIN JEÂSUS CHRIST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11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440 - HAÕY TIN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26136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2011-11-27T03:47:09Z</dcterms:created>
  <dcterms:modified xsi:type="dcterms:W3CDTF">2012-09-17T09:05:59Z</dcterms:modified>
</cp:coreProperties>
</file>