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1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441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73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ÑOÅI MÔÙI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TAÂM TOÂI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441 - ÑOÅI MÔÙI TAÂM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6019" y="1889879"/>
            <a:ext cx="85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ñoåi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traéng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6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5686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Xin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yeâu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thöông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yù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441 - ÑOÅI MÔÙI TAÂM TOÂI</a:t>
            </a:r>
          </a:p>
        </p:txBody>
      </p:sp>
    </p:spTree>
    <p:extLst>
      <p:ext uri="{BB962C8B-B14F-4D97-AF65-F5344CB8AC3E}">
        <p14:creationId xmlns:p14="http://schemas.microsoft.com/office/powerpoint/2010/main" val="24735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2011-11-27T03:52:55Z</dcterms:created>
  <dcterms:modified xsi:type="dcterms:W3CDTF">2012-09-17T09:06:25Z</dcterms:modified>
</cp:coreProperties>
</file>