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198AB-14AE-4968-B5AE-7626D3780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8BED-0167-4237-B4D6-44F10198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198AB-14AE-4968-B5AE-7626D3780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8BED-0167-4237-B4D6-44F10198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E:\Picture\NATURAL\THIEN NHIEN\Akaka Falls, Big Island, Hawaii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87D2CA3-636A-4292-B0EC-E493FE525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alaxy_background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87D2CA3-636A-4292-B0EC-E493FE525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554" y="2854404"/>
            <a:ext cx="7928774" cy="110799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kern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ÔN CAO SAÂU ROÄNG</a:t>
            </a:r>
            <a:endParaRPr lang="en-US" sz="6600" b="1" kern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TOÂN VINH CHUÙA – THAÙNH CA 442</a:t>
            </a:r>
            <a:endParaRPr lang="en-US" sz="3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9436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442 – ÔN CAO SAÂU ROÄNG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vöôït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ñaïi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3716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vöïc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ñaùy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nay.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442 – ÔN CAO SAÂU ROÄNG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950416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voán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loaøi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nhaän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442 – ÔN CAO SAÂU ROÄNG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950416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Do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minh,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töôøng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nhaït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phai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442 – ÔN CAO SAÂU ROÄNG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2_Default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8</cp:revision>
  <dcterms:created xsi:type="dcterms:W3CDTF">2008-10-27T13:05:45Z</dcterms:created>
  <dcterms:modified xsi:type="dcterms:W3CDTF">2012-09-17T09:07:33Z</dcterms:modified>
</cp:coreProperties>
</file>