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65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15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445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5501" y="20574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QUA ÑÔØI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SEÕ ÑEÁN ÑAÂU?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61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qua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?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?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445 - QUA ÑÔØI SEÕ ÑEÁN ÑAÂU?</a:t>
            </a:r>
          </a:p>
        </p:txBody>
      </p:sp>
    </p:spTree>
    <p:extLst>
      <p:ext uri="{BB962C8B-B14F-4D97-AF65-F5344CB8AC3E}">
        <p14:creationId xmlns:p14="http://schemas.microsoft.com/office/powerpoint/2010/main" val="247141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tai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445 - QUA ÑÔØI SEÕ ÑEÁN ÑAÂU?</a:t>
            </a:r>
          </a:p>
        </p:txBody>
      </p:sp>
    </p:spTree>
    <p:extLst>
      <p:ext uri="{BB962C8B-B14F-4D97-AF65-F5344CB8AC3E}">
        <p14:creationId xmlns:p14="http://schemas.microsoft.com/office/powerpoint/2010/main" val="367422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2011-11-18T02:36:29Z</dcterms:created>
  <dcterms:modified xsi:type="dcterms:W3CDTF">2012-09-17T09:08:45Z</dcterms:modified>
</cp:coreProperties>
</file>