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8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9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447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DANH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QUYÙ TROÏNG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3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447 - DANH QUYÙ TROÏNG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nay!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469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686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Höõu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-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lu-gia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447 - DANH QUYÙ TROÏNG</a:t>
            </a:r>
          </a:p>
        </p:txBody>
      </p:sp>
    </p:spTree>
    <p:extLst>
      <p:ext uri="{BB962C8B-B14F-4D97-AF65-F5344CB8AC3E}">
        <p14:creationId xmlns:p14="http://schemas.microsoft.com/office/powerpoint/2010/main" val="26451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2011-11-27T04:05:12Z</dcterms:created>
  <dcterms:modified xsi:type="dcterms:W3CDTF">2012-09-17T09:10:45Z</dcterms:modified>
</cp:coreProperties>
</file>