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7ED4F-49A3-4081-AB50-97B0EA26741C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22988-652B-4DC0-B2E7-942773B75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5424-8606-4B3F-8685-2389D0129410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C4755-9C69-44D6-B531-BD995B72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B8516-03E3-49C8-AA9B-8A38C543AFED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C7B90-8B2E-477B-BAC0-51F2ED7BA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6E975-FF3D-42AB-B1F0-6BC3F6EFEA3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6B3DC-087D-43A5-B784-81DFB41F6DC6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B1836-0879-4366-813A-A35F2BF6C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8489-3B28-452D-A55F-F179FB6E7C41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0BDF1-EBBA-4416-BD9D-77BB5F967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94EAA-A70C-4FC9-ADD1-AF12FB0A7C65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22B5F-EA34-4E76-9D68-CB159E823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74EA7-7153-42AD-8EED-AB1278BB0A29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9D292-8E66-416F-B45D-51267D2FC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08A7-D6D8-4356-869A-C3B6F5EB7D9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49E54-56E8-40AC-A2AF-459CF9351CAB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F1FBF-E424-4729-AD2E-B1951DB72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F35F-0C16-4008-B63D-76C60E77044A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BA206-9C82-4CF1-926D-269CA159B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045EF5-2311-48F0-8717-5C459D6EA419}" type="datetimeFigureOut">
              <a:rPr lang="en-US"/>
              <a:pPr>
                <a:defRPr/>
              </a:pPr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7445B02-80F3-4269-9CCA-AFBC438F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3"/>
          <p:cNvPicPr>
            <a:picLocks noChangeAspect="1" noChangeArrowheads="1"/>
          </p:cNvPicPr>
          <p:nvPr userDrawn="1"/>
        </p:nvPicPr>
        <p:blipFill>
          <a:blip r:embed="rId13"/>
          <a:srcRect r="572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339876"/>
            <a:ext cx="8458200" cy="2308324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>
                <a:ln w="11430"/>
                <a:solidFill>
                  <a:srgbClr val="C00000"/>
                </a:solidFill>
                <a:effectLst>
                  <a:glow rad="101600">
                    <a:schemeClr val="bg1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TREÂN ÑÖÔØNG HEÏP CUÛA CHUÙA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1" y="329625"/>
            <a:ext cx="8077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TOÂN VINH CHUÙA – </a:t>
            </a:r>
            <a:r>
              <a:rPr lang="en-US" sz="35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THAÙNH CA </a:t>
            </a:r>
            <a:r>
              <a:rPr lang="en-US" sz="35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VNI-Eurasia" pitchFamily="2" charset="0"/>
              </a:rPr>
              <a:t>448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295400" y="1295400"/>
            <a:ext cx="7467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Cuøng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nhau</a:t>
            </a:r>
            <a:r>
              <a:rPr lang="en-US" sz="6600" b="1" dirty="0">
                <a:latin typeface="VNI-Aptima" pitchFamily="2" charset="0"/>
              </a:rPr>
              <a:t> ta </a:t>
            </a:r>
            <a:r>
              <a:rPr lang="en-US" sz="6600" b="1" dirty="0" smtClean="0">
                <a:latin typeface="VNI-Aptima" pitchFamily="2" charset="0"/>
              </a:rPr>
              <a:t/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böôn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treân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ñöôøng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heïp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cuûa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Chuùa</a:t>
            </a:r>
            <a:r>
              <a:rPr lang="en-US" sz="6600" b="1" dirty="0">
                <a:latin typeface="VNI-Aptima" pitchFamily="2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448 – TREÂN 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295400" y="1356479"/>
            <a:ext cx="7467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Chaêm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chuù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tieán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böôùc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cho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xong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smtClean="0">
                <a:latin typeface="VNI-Aptima" pitchFamily="2" charset="0"/>
              </a:rPr>
              <a:t/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cuoäc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chaïy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ñua</a:t>
            </a:r>
            <a:r>
              <a:rPr lang="en-US" sz="6600" b="1" dirty="0">
                <a:latin typeface="VNI-Aptima" pitchFamily="2" charset="0"/>
              </a:rPr>
              <a:t>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448 – TREÂN 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66800" y="1280279"/>
            <a:ext cx="7696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Cuøng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nhau</a:t>
            </a:r>
            <a:r>
              <a:rPr lang="en-US" sz="6600" b="1" dirty="0">
                <a:latin typeface="VNI-Aptima" pitchFamily="2" charset="0"/>
              </a:rPr>
              <a:t> </a:t>
            </a:r>
            <a:br>
              <a:rPr lang="en-US" sz="6600" b="1" dirty="0">
                <a:latin typeface="VNI-Aptima" pitchFamily="2" charset="0"/>
              </a:rPr>
            </a:br>
            <a:r>
              <a:rPr lang="en-US" sz="6600" b="1" dirty="0" err="1">
                <a:latin typeface="VNI-Aptima" pitchFamily="2" charset="0"/>
              </a:rPr>
              <a:t>leân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nôi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chaân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smtClean="0">
                <a:latin typeface="VNI-Aptima" pitchFamily="2" charset="0"/>
              </a:rPr>
              <a:t/>
            </a:r>
            <a:br>
              <a:rPr lang="en-US" sz="6600" b="1" dirty="0" smtClean="0">
                <a:latin typeface="VNI-Aptima" pitchFamily="2" charset="0"/>
              </a:rPr>
            </a:br>
            <a:r>
              <a:rPr lang="en-US" sz="6600" b="1" dirty="0" err="1" smtClean="0">
                <a:latin typeface="VNI-Aptima" pitchFamily="2" charset="0"/>
              </a:rPr>
              <a:t>quang</a:t>
            </a:r>
            <a:r>
              <a:rPr lang="en-US" sz="6600" b="1" dirty="0" smtClean="0">
                <a:latin typeface="VNI-Aptima" pitchFamily="2" charset="0"/>
              </a:rPr>
              <a:t> </a:t>
            </a:r>
            <a:r>
              <a:rPr lang="en-US" sz="6600" b="1" dirty="0" err="1" smtClean="0">
                <a:latin typeface="VNI-Aptima" pitchFamily="2" charset="0"/>
              </a:rPr>
              <a:t>loøa</a:t>
            </a:r>
            <a:r>
              <a:rPr lang="en-US" sz="6600" b="1" dirty="0"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448 – TREÂN 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066800" y="1280279"/>
            <a:ext cx="7696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Cuøng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nhau</a:t>
            </a:r>
            <a:r>
              <a:rPr lang="en-US" sz="6600" b="1" dirty="0">
                <a:latin typeface="VNI-Aptima" pitchFamily="2" charset="0"/>
              </a:rPr>
              <a:t> </a:t>
            </a:r>
            <a:br>
              <a:rPr lang="en-US" sz="6600" b="1" dirty="0">
                <a:latin typeface="VNI-Aptima" pitchFamily="2" charset="0"/>
              </a:rPr>
            </a:br>
            <a:r>
              <a:rPr lang="en-US" sz="6600" b="1" dirty="0" err="1">
                <a:latin typeface="VNI-Aptima" pitchFamily="2" charset="0"/>
              </a:rPr>
              <a:t>laùnh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theá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giôùi</a:t>
            </a:r>
            <a:r>
              <a:rPr lang="en-US" sz="6600" b="1" dirty="0">
                <a:latin typeface="VNI-Aptima" pitchFamily="2" charset="0"/>
              </a:rPr>
              <a:t> </a:t>
            </a:r>
          </a:p>
          <a:p>
            <a:pPr algn="ctr"/>
            <a:r>
              <a:rPr lang="en-US" sz="6600" b="1" dirty="0">
                <a:latin typeface="VNI-Aptima" pitchFamily="2" charset="0"/>
              </a:rPr>
              <a:t>ta </a:t>
            </a:r>
            <a:r>
              <a:rPr lang="en-US" sz="6600" b="1" dirty="0" err="1" smtClean="0">
                <a:latin typeface="VNI-Aptima" pitchFamily="2" charset="0"/>
              </a:rPr>
              <a:t>baø</a:t>
            </a:r>
            <a:r>
              <a:rPr lang="en-US" sz="6600" b="1" dirty="0"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448 – TREÂN 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1295400" y="1432679"/>
            <a:ext cx="7467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6600" b="1" dirty="0" err="1">
                <a:latin typeface="VNI-Aptima" pitchFamily="2" charset="0"/>
              </a:rPr>
              <a:t>Cuøng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nhau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tieán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treân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ñöôøng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heïp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thaäp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töï</a:t>
            </a:r>
            <a:r>
              <a:rPr lang="en-US" sz="6600" b="1" dirty="0">
                <a:latin typeface="VNI-Aptima" pitchFamily="2" charset="0"/>
              </a:rPr>
              <a:t> </a:t>
            </a:r>
            <a:r>
              <a:rPr lang="en-US" sz="6600" b="1" dirty="0" err="1">
                <a:latin typeface="VNI-Aptima" pitchFamily="2" charset="0"/>
              </a:rPr>
              <a:t>giaù</a:t>
            </a:r>
            <a:r>
              <a:rPr lang="en-US" sz="6600" b="1" dirty="0"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448 – TREÂN ÑÖÔØNG HEÏP CUÛA CHUÙA</a:t>
            </a:r>
            <a:endParaRPr lang="en-US" sz="35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7</cp:revision>
  <dcterms:created xsi:type="dcterms:W3CDTF">2008-01-27T13:10:16Z</dcterms:created>
  <dcterms:modified xsi:type="dcterms:W3CDTF">2012-09-17T09:13:04Z</dcterms:modified>
</cp:coreProperties>
</file>