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69E9-A81B-4F3B-9C6E-4A48D1907222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0DAF-F59E-4FF3-8B50-01C7949229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69E9-A81B-4F3B-9C6E-4A48D1907222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0DAF-F59E-4FF3-8B50-01C7949229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69E9-A81B-4F3B-9C6E-4A48D1907222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0DAF-F59E-4FF3-8B50-01C7949229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69E9-A81B-4F3B-9C6E-4A48D1907222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0DAF-F59E-4FF3-8B50-01C7949229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69E9-A81B-4F3B-9C6E-4A48D1907222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0DAF-F59E-4FF3-8B50-01C7949229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69E9-A81B-4F3B-9C6E-4A48D1907222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0DAF-F59E-4FF3-8B50-01C7949229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69E9-A81B-4F3B-9C6E-4A48D1907222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0DAF-F59E-4FF3-8B50-01C7949229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69E9-A81B-4F3B-9C6E-4A48D1907222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0DAF-F59E-4FF3-8B50-01C7949229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69E9-A81B-4F3B-9C6E-4A48D1907222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0DAF-F59E-4FF3-8B50-01C7949229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69E9-A81B-4F3B-9C6E-4A48D1907222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0DAF-F59E-4FF3-8B50-01C7949229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69E9-A81B-4F3B-9C6E-4A48D1907222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0DAF-F59E-4FF3-8B50-01C7949229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F69E9-A81B-4F3B-9C6E-4A48D1907222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40DAF-F59E-4FF3-8B50-01C7949229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8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NI-Eurasia" pitchFamily="2" charset="0"/>
                <a:ea typeface="+mj-ea"/>
                <a:cs typeface="+mj-cs"/>
              </a:rPr>
              <a:t>TOÂN</a:t>
            </a:r>
            <a:r>
              <a:rPr kumimoji="0" lang="en-US" sz="35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NI-Eurasia" pitchFamily="2" charset="0"/>
                <a:ea typeface="+mj-ea"/>
                <a:cs typeface="+mj-cs"/>
              </a:rPr>
              <a:t> VINH CHUÙA - THAÙNH CA 453</a:t>
            </a:r>
            <a:endParaRPr kumimoji="0" lang="en-US" sz="35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NI-Eurasia" pitchFamily="2" charset="0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1828800"/>
            <a:ext cx="8229600" cy="396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all" normalizeH="0" baseline="0" noProof="0" smtClean="0">
                <a:ln w="0"/>
                <a:solidFill>
                  <a:srgbClr val="FFFF00"/>
                </a:solidFill>
                <a:effectLst/>
                <a:uLnTx/>
                <a:uFillTx/>
                <a:latin typeface="VNI-Garam" pitchFamily="34" charset="0"/>
                <a:ea typeface="+mj-ea"/>
                <a:cs typeface="+mj-cs"/>
              </a:rPr>
              <a:t>DAËN</a:t>
            </a:r>
            <a:r>
              <a:rPr kumimoji="0" lang="en-US" sz="8000" b="1" i="0" u="none" strike="noStrike" kern="1200" cap="all" normalizeH="0" noProof="0" smtClean="0">
                <a:ln w="0"/>
                <a:solidFill>
                  <a:srgbClr val="FFFF00"/>
                </a:solidFill>
                <a:effectLst/>
                <a:uLnTx/>
                <a:uFillTx/>
                <a:latin typeface="VNI-Garam" pitchFamily="34" charset="0"/>
                <a:ea typeface="+mj-ea"/>
                <a:cs typeface="+mj-cs"/>
              </a:rPr>
              <a:t> LOØNG TRUNG TÍN</a:t>
            </a:r>
            <a:endParaRPr kumimoji="0" lang="en-US" sz="8000" b="1" i="0" u="none" strike="noStrike" kern="1200" cap="all" normalizeH="0" baseline="0" noProof="0" smtClean="0">
              <a:ln w="0"/>
              <a:solidFill>
                <a:srgbClr val="FFFF00"/>
              </a:solidFill>
              <a:effectLst/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66800"/>
            <a:ext cx="9144000" cy="1588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6200" y="3810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Daën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loøng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trung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tín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, </a:t>
            </a: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anh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em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hoâ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chính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b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</a:b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khaåu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hieäu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naày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.</a:t>
            </a:r>
            <a:endParaRPr lang="en-US" sz="66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VNI-Aptima" pitchFamily="2" charset="0"/>
              <a:ea typeface="+mj-ea"/>
              <a:cs typeface="+mj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453 – DAËN LOØNG TRUNG TÍN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400" y="609600"/>
            <a:ext cx="89154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“</a:t>
            </a: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Taän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trung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gìn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loøng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tin, </a:t>
            </a: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taän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trung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theo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Vua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b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</a:b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vinh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hieån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nay.”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453 – DAËN LOØNG TRUNG TÍN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400" y="457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Daën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loøng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trung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tín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, </a:t>
            </a:r>
            <a:b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</a:b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tuy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anh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em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doái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b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</a:b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ta </a:t>
            </a: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gaït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thaày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453 – DAËN LOØNG TRUNG TÍN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400" y="381000"/>
            <a:ext cx="8915400" cy="502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Duø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tröôøng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hôïp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</a:b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nghòch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baáy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, </a:t>
            </a:r>
            <a:b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</a:b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neân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nöông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Ngaøi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b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</a:b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töøng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 </a:t>
            </a:r>
            <a:r>
              <a:rPr lang="en-US" sz="6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giaây</a:t>
            </a:r>
            <a:r>
              <a:rPr lang="en-US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453 – DAËN LOØNG TRUNG TÍN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533400"/>
            <a:ext cx="86868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NI-Aptima" pitchFamily="2" charset="0"/>
                <a:ea typeface="+mj-ea"/>
                <a:cs typeface="+mj-cs"/>
              </a:rPr>
              <a:t>Nguyeän Chuùa thaáy ta tín trung ñaây.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453 – DAËN LOØNG TRUNG TÍN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88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6</cp:revision>
  <dcterms:created xsi:type="dcterms:W3CDTF">2009-01-26T13:08:02Z</dcterms:created>
  <dcterms:modified xsi:type="dcterms:W3CDTF">2012-09-17T09:15:49Z</dcterms:modified>
</cp:coreProperties>
</file>