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5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3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456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SÖÏ THÖÔNG YEÂU LAÏ LUØNG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7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318474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10191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34233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101108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120872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9551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nghieäm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24271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33449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37689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cam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21268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108824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456 - SÖÏ THÖÔNG YEÂU LAÏ LUØNG</a:t>
            </a:r>
          </a:p>
        </p:txBody>
      </p:sp>
    </p:spTree>
    <p:extLst>
      <p:ext uri="{BB962C8B-B14F-4D97-AF65-F5344CB8AC3E}">
        <p14:creationId xmlns:p14="http://schemas.microsoft.com/office/powerpoint/2010/main" val="3987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2011-11-27T05:30:59Z</dcterms:created>
  <dcterms:modified xsi:type="dcterms:W3CDTF">2012-09-17T09:17:10Z</dcterms:modified>
</cp:coreProperties>
</file>