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16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23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458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427" y="22860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DANH DÒU DAØNG HÔN HEÁT</a:t>
            </a:r>
            <a:endParaRPr lang="en-US" sz="72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6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458 - DANH DÒU DAØNG HÔN HEÁT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361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“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”.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458 - DANH DÒU DAØNG HÔN HEÁT</a:t>
            </a:r>
          </a:p>
        </p:txBody>
      </p:sp>
    </p:spTree>
    <p:extLst>
      <p:ext uri="{BB962C8B-B14F-4D97-AF65-F5344CB8AC3E}">
        <p14:creationId xmlns:p14="http://schemas.microsoft.com/office/powerpoint/2010/main" val="312433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thích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xöôùng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“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”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458 - DANH DÒU DAØNG HÔN HEÁT</a:t>
            </a:r>
          </a:p>
        </p:txBody>
      </p:sp>
    </p:spTree>
    <p:extLst>
      <p:ext uri="{BB962C8B-B14F-4D97-AF65-F5344CB8AC3E}">
        <p14:creationId xmlns:p14="http://schemas.microsoft.com/office/powerpoint/2010/main" val="300285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“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”,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458 - DANH DÒU DAØNG HÔN HEÁT</a:t>
            </a:r>
          </a:p>
        </p:txBody>
      </p:sp>
    </p:spTree>
    <p:extLst>
      <p:ext uri="{BB962C8B-B14F-4D97-AF65-F5344CB8AC3E}">
        <p14:creationId xmlns:p14="http://schemas.microsoft.com/office/powerpoint/2010/main" val="367299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458 - DANH DÒU DAØNG HÔN HEÁT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chi,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8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qua,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böõa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458 - DANH DÒU DAØNG HÔN HEÁT</a:t>
            </a:r>
          </a:p>
        </p:txBody>
      </p:sp>
    </p:spTree>
    <p:extLst>
      <p:ext uri="{BB962C8B-B14F-4D97-AF65-F5344CB8AC3E}">
        <p14:creationId xmlns:p14="http://schemas.microsoft.com/office/powerpoint/2010/main" val="55127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thích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xöôùng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“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”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458 - DANH DÒU DAØNG HÔN HEÁT</a:t>
            </a:r>
          </a:p>
        </p:txBody>
      </p:sp>
    </p:spTree>
    <p:extLst>
      <p:ext uri="{BB962C8B-B14F-4D97-AF65-F5344CB8AC3E}">
        <p14:creationId xmlns:p14="http://schemas.microsoft.com/office/powerpoint/2010/main" val="14151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“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”,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458 - DANH DÒU DAØNG HÔN HEÁT</a:t>
            </a:r>
          </a:p>
        </p:txBody>
      </p:sp>
    </p:spTree>
    <p:extLst>
      <p:ext uri="{BB962C8B-B14F-4D97-AF65-F5344CB8AC3E}">
        <p14:creationId xmlns:p14="http://schemas.microsoft.com/office/powerpoint/2010/main" val="347534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458 - DANH DÒU DAØNG HÔN HEÁT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truyeàn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Ñaët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“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”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458 - DANH DÒU DAØNG HÔN HEÁT</a:t>
            </a:r>
          </a:p>
        </p:txBody>
      </p:sp>
    </p:spTree>
    <p:extLst>
      <p:ext uri="{BB962C8B-B14F-4D97-AF65-F5344CB8AC3E}">
        <p14:creationId xmlns:p14="http://schemas.microsoft.com/office/powerpoint/2010/main" val="195776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thích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xöôùng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“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”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458 - DANH DÒU DAØNG HÔN HEÁT</a:t>
            </a:r>
          </a:p>
        </p:txBody>
      </p:sp>
    </p:spTree>
    <p:extLst>
      <p:ext uri="{BB962C8B-B14F-4D97-AF65-F5344CB8AC3E}">
        <p14:creationId xmlns:p14="http://schemas.microsoft.com/office/powerpoint/2010/main" val="223138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“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”,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458 - DANH DÒU DAØNG HÔN HEÁT</a:t>
            </a:r>
          </a:p>
        </p:txBody>
      </p:sp>
    </p:spTree>
    <p:extLst>
      <p:ext uri="{BB962C8B-B14F-4D97-AF65-F5344CB8AC3E}">
        <p14:creationId xmlns:p14="http://schemas.microsoft.com/office/powerpoint/2010/main" val="38427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458 - DANH DÒU DAØNG HÔN HEÁT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baûng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86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ñoaïn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458 - DANH DÒU DAØNG HÔN HEÁT</a:t>
            </a:r>
          </a:p>
        </p:txBody>
      </p:sp>
    </p:spTree>
    <p:extLst>
      <p:ext uri="{BB962C8B-B14F-4D97-AF65-F5344CB8AC3E}">
        <p14:creationId xmlns:p14="http://schemas.microsoft.com/office/powerpoint/2010/main" val="340387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thích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xöôùng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“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”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458 - DANH DÒU DAØNG HÔN HEÁT</a:t>
            </a:r>
          </a:p>
        </p:txBody>
      </p:sp>
    </p:spTree>
    <p:extLst>
      <p:ext uri="{BB962C8B-B14F-4D97-AF65-F5344CB8AC3E}">
        <p14:creationId xmlns:p14="http://schemas.microsoft.com/office/powerpoint/2010/main" val="407548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“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”,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458 - DANH DÒU DAØNG HÔN HEÁT</a:t>
            </a:r>
          </a:p>
        </p:txBody>
      </p:sp>
    </p:spTree>
    <p:extLst>
      <p:ext uri="{BB962C8B-B14F-4D97-AF65-F5344CB8AC3E}">
        <p14:creationId xmlns:p14="http://schemas.microsoft.com/office/powerpoint/2010/main" val="127439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260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2011-11-28T02:49:21Z</dcterms:created>
  <dcterms:modified xsi:type="dcterms:W3CDTF">2012-09-17T09:18:11Z</dcterms:modified>
</cp:coreProperties>
</file>