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370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276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CA </a:t>
            </a:r>
            <a:r>
              <a:rPr lang="en-US" sz="35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459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5427" y="2715161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ÑI ÑEÁN SI-OÂN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90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Hôõi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Si-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raøy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choã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aáy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choã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hieån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ñeïp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ñeõ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459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ÑI ÑEÁN SI-OÂN</a:t>
            </a:r>
          </a:p>
        </p:txBody>
      </p:sp>
    </p:spTree>
    <p:extLst>
      <p:ext uri="{BB962C8B-B14F-4D97-AF65-F5344CB8AC3E}">
        <p14:creationId xmlns:p14="http://schemas.microsoft.com/office/powerpoint/2010/main" val="106212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Tôùi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Si-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kia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nöôùc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cuûa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tuïng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459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ÑI ÑEÁN SI-OÂN</a:t>
            </a:r>
          </a:p>
        </p:txBody>
      </p:sp>
    </p:spTree>
    <p:extLst>
      <p:ext uri="{BB962C8B-B14F-4D97-AF65-F5344CB8AC3E}">
        <p14:creationId xmlns:p14="http://schemas.microsoft.com/office/powerpoint/2010/main" val="351373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459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ÑI ÑEÁN SI-OÂN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9560" y="1331416"/>
            <a:ext cx="8534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Nay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 </a:t>
            </a:r>
          </a:p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ñöôïc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neám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moùn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löông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446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Chöa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hôùn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hôû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ngöï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chöa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hôùn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hôû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ngöï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459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ÑI ÑEÁN SI-OÂN</a:t>
            </a:r>
          </a:p>
        </p:txBody>
      </p:sp>
    </p:spTree>
    <p:extLst>
      <p:ext uri="{BB962C8B-B14F-4D97-AF65-F5344CB8AC3E}">
        <p14:creationId xmlns:p14="http://schemas.microsoft.com/office/powerpoint/2010/main" val="1959381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Daàu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chöa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coõi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veû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cuõng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neám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ngoït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ngon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459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ÑI ÑEÁN SI-OÂN</a:t>
            </a:r>
          </a:p>
        </p:txBody>
      </p:sp>
    </p:spTree>
    <p:extLst>
      <p:ext uri="{BB962C8B-B14F-4D97-AF65-F5344CB8AC3E}">
        <p14:creationId xmlns:p14="http://schemas.microsoft.com/office/powerpoint/2010/main" val="338846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Hôõi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Si-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raøy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choã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aáy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choã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hieån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ñeïp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ñeõ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459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ÑI ÑEÁN SI-OÂN</a:t>
            </a:r>
          </a:p>
        </p:txBody>
      </p:sp>
    </p:spTree>
    <p:extLst>
      <p:ext uri="{BB962C8B-B14F-4D97-AF65-F5344CB8AC3E}">
        <p14:creationId xmlns:p14="http://schemas.microsoft.com/office/powerpoint/2010/main" val="150583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Tôùi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Si-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kia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nöôùc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cuûa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tuïng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459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ÑI ÑEÁN SI-OÂN</a:t>
            </a:r>
          </a:p>
        </p:txBody>
      </p:sp>
    </p:spTree>
    <p:extLst>
      <p:ext uri="{BB962C8B-B14F-4D97-AF65-F5344CB8AC3E}">
        <p14:creationId xmlns:p14="http://schemas.microsoft.com/office/powerpoint/2010/main" val="167838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459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ÑI ÑEÁN SI-OÂN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9560" y="1331416"/>
            <a:ext cx="8534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4.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ngôïi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khen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maét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nhoû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rôi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139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Nay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vaãn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ruoåi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böôùc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thaønh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nay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vaãn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ruoåi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böôùc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thaønh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459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ÑI ÑEÁN SI-OÂN</a:t>
            </a:r>
          </a:p>
        </p:txBody>
      </p:sp>
    </p:spTree>
    <p:extLst>
      <p:ext uri="{BB962C8B-B14F-4D97-AF65-F5344CB8AC3E}">
        <p14:creationId xmlns:p14="http://schemas.microsoft.com/office/powerpoint/2010/main" val="1371806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Thieät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seõ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daønh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459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ÑI ÑEÁN SI-OÂN</a:t>
            </a:r>
          </a:p>
        </p:txBody>
      </p:sp>
    </p:spTree>
    <p:extLst>
      <p:ext uri="{BB962C8B-B14F-4D97-AF65-F5344CB8AC3E}">
        <p14:creationId xmlns:p14="http://schemas.microsoft.com/office/powerpoint/2010/main" val="420746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459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ÑI ÑEÁN SI-OÂN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9560" y="1331416"/>
            <a:ext cx="8534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hieäp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möøng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kính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khen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78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Hôõi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Si-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raøy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choã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aáy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choã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hieån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ñeïp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ñeõ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459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ÑI ÑEÁN SI-OÂN</a:t>
            </a:r>
          </a:p>
        </p:txBody>
      </p:sp>
    </p:spTree>
    <p:extLst>
      <p:ext uri="{BB962C8B-B14F-4D97-AF65-F5344CB8AC3E}">
        <p14:creationId xmlns:p14="http://schemas.microsoft.com/office/powerpoint/2010/main" val="270719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Tôùi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Si-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kia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nöôùc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cuûa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tuïng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459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ÑI ÑEÁN SI-OÂN</a:t>
            </a:r>
          </a:p>
        </p:txBody>
      </p:sp>
    </p:spTree>
    <p:extLst>
      <p:ext uri="{BB962C8B-B14F-4D97-AF65-F5344CB8AC3E}">
        <p14:creationId xmlns:p14="http://schemas.microsoft.com/office/powerpoint/2010/main" val="43471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haõy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nhoùm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ñeå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tuïng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haõy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nhoùm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ñeå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tuïng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459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ÑI ÑEÁN SI-OÂN</a:t>
            </a:r>
          </a:p>
        </p:txBody>
      </p:sp>
    </p:spTree>
    <p:extLst>
      <p:ext uri="{BB962C8B-B14F-4D97-AF65-F5344CB8AC3E}">
        <p14:creationId xmlns:p14="http://schemas.microsoft.com/office/powerpoint/2010/main" val="125925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Thôø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Haún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thôø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459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ÑI ÑEÁN SI-OÂN</a:t>
            </a:r>
          </a:p>
        </p:txBody>
      </p:sp>
    </p:spTree>
    <p:extLst>
      <p:ext uri="{BB962C8B-B14F-4D97-AF65-F5344CB8AC3E}">
        <p14:creationId xmlns:p14="http://schemas.microsoft.com/office/powerpoint/2010/main" val="1996602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Hôõi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Si-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raøy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choã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aáy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choã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hieån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ñeïp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ñeõ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459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ÑI ÑEÁN SI-OÂN</a:t>
            </a:r>
          </a:p>
        </p:txBody>
      </p:sp>
    </p:spTree>
    <p:extLst>
      <p:ext uri="{BB962C8B-B14F-4D97-AF65-F5344CB8AC3E}">
        <p14:creationId xmlns:p14="http://schemas.microsoft.com/office/powerpoint/2010/main" val="1153808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Tôùi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Si-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kia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nöôùc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cuûa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tuïng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459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ÑI ÑEÁN SI-OÂN</a:t>
            </a:r>
          </a:p>
        </p:txBody>
      </p:sp>
    </p:spTree>
    <p:extLst>
      <p:ext uri="{BB962C8B-B14F-4D97-AF65-F5344CB8AC3E}">
        <p14:creationId xmlns:p14="http://schemas.microsoft.com/office/powerpoint/2010/main" val="4006820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459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ÑI ÑEÁN SI-OÂN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9560" y="1331416"/>
            <a:ext cx="8534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Thô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ngoaïi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bôûi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chaúng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Christ.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16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Song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nhöõng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con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caùi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cuûa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taïi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song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nhöõng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con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caùi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cuûa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taïi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459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ÑI ÑEÁN SI-OÂN</a:t>
            </a:r>
          </a:p>
        </p:txBody>
      </p:sp>
    </p:spTree>
    <p:extLst>
      <p:ext uri="{BB962C8B-B14F-4D97-AF65-F5344CB8AC3E}">
        <p14:creationId xmlns:p14="http://schemas.microsoft.com/office/powerpoint/2010/main" val="250952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xöôùng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khen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ñoäc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459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ÑI ÑEÁN SI-OÂN</a:t>
            </a:r>
          </a:p>
        </p:txBody>
      </p:sp>
    </p:spTree>
    <p:extLst>
      <p:ext uri="{BB962C8B-B14F-4D97-AF65-F5344CB8AC3E}">
        <p14:creationId xmlns:p14="http://schemas.microsoft.com/office/powerpoint/2010/main" val="871288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262</Words>
  <Application>Microsoft Office PowerPoint</Application>
  <PresentationFormat>On-screen Show (4:3)</PresentationFormat>
  <Paragraphs>43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11</cp:revision>
  <dcterms:created xsi:type="dcterms:W3CDTF">2011-11-28T02:58:06Z</dcterms:created>
  <dcterms:modified xsi:type="dcterms:W3CDTF">2012-09-17T09:18:43Z</dcterms:modified>
</cp:coreProperties>
</file>