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3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3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462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CAÙNH CHUÙA HAÈNG SOÁNG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0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28380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29379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e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349947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33103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rung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1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17860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luyeán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34170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70138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e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19193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34521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183195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chaûy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18283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4287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e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30681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30674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462 - CAÙNH CHUÙA HAÈNG SOÁNG</a:t>
            </a:r>
          </a:p>
        </p:txBody>
      </p:sp>
    </p:spTree>
    <p:extLst>
      <p:ext uri="{BB962C8B-B14F-4D97-AF65-F5344CB8AC3E}">
        <p14:creationId xmlns:p14="http://schemas.microsoft.com/office/powerpoint/2010/main" val="12271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280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2011-11-28T04:37:59Z</dcterms:created>
  <dcterms:modified xsi:type="dcterms:W3CDTF">2012-09-17T09:20:21Z</dcterms:modified>
</cp:coreProperties>
</file>