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TÖØ BÖÔÙC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VÔÙI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2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3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thong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22960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can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38668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27097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0541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can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9159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6779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3054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can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27272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720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20218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can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4536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464 - ÑI TÖØ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35472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2011-11-29T10:17:40Z</dcterms:created>
  <dcterms:modified xsi:type="dcterms:W3CDTF">2012-09-17T09:21:28Z</dcterms:modified>
</cp:coreProperties>
</file>