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80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D1A37-63EC-4FF0-972E-9FF4C2B06096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17/09/2012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AB7F3-97CF-464C-B2D4-811485D0CA4A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C:\Users\Lan Kha\Desktop\Vector Art Flowers (5)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401" y="-25400"/>
            <a:ext cx="9177867" cy="688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solidFill>
              <a:schemeClr val="bg1">
                <a:alpha val="0"/>
              </a:schemeClr>
            </a:solidFill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94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1073" y="512058"/>
            <a:ext cx="91440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TOÂN VINH CHUÙA – THAÙNH CA </a:t>
            </a:r>
            <a:r>
              <a:rPr lang="en-US" sz="35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oudy" pitchFamily="2" charset="0"/>
              </a:rPr>
              <a:t>465</a:t>
            </a:r>
            <a:endParaRPr lang="en-US" sz="35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Goudy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5427" y="24384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JEÂSUS CÖÙU </a:t>
            </a:r>
            <a:b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</a:br>
            <a:r>
              <a:rPr lang="en-US" sz="8000" b="1" spc="50" dirty="0" smtClean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VNI-Garam" pitchFamily="34" charset="0"/>
              </a:rPr>
              <a:t>NGÖÔØI TA</a:t>
            </a:r>
            <a:endParaRPr lang="en-US" sz="80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VNI-Gara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0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465 - JEÂSUS CÖÙU NGÖÔØI 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3.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la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lôùn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546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Ngaøi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 cam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vôùt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465 - JEÂSUS CÖÙU NGÖÔØI TA</a:t>
            </a:r>
          </a:p>
        </p:txBody>
      </p:sp>
    </p:spTree>
    <p:extLst>
      <p:ext uri="{BB962C8B-B14F-4D97-AF65-F5344CB8AC3E}">
        <p14:creationId xmlns:p14="http://schemas.microsoft.com/office/powerpoint/2010/main" val="387435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Nhaèm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toái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ró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raõ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nhaèm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côn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465 - JEÂSUS CÖÙU NGÖÔØI TA</a:t>
            </a:r>
          </a:p>
        </p:txBody>
      </p:sp>
    </p:spTree>
    <p:extLst>
      <p:ext uri="{BB962C8B-B14F-4D97-AF65-F5344CB8AC3E}">
        <p14:creationId xmlns:p14="http://schemas.microsoft.com/office/powerpoint/2010/main" val="165745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phaàn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moä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chaéc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465 - JEÂSUS CÖÙU NGÖÔØI TA</a:t>
            </a:r>
          </a:p>
        </p:txBody>
      </p:sp>
    </p:spTree>
    <p:extLst>
      <p:ext uri="{BB962C8B-B14F-4D97-AF65-F5344CB8AC3E}">
        <p14:creationId xmlns:p14="http://schemas.microsoft.com/office/powerpoint/2010/main" val="421095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465 - JEÂSUS CÖÙU NGÖÔØI 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1.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toâi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nghe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2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Truyeàn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khaép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465 - JEÂSUS CÖÙU NGÖÔØI TA</a:t>
            </a:r>
          </a:p>
        </p:txBody>
      </p:sp>
    </p:spTree>
    <p:extLst>
      <p:ext uri="{BB962C8B-B14F-4D97-AF65-F5344CB8AC3E}">
        <p14:creationId xmlns:p14="http://schemas.microsoft.com/office/powerpoint/2010/main" val="416094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Naày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“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kíp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taán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tôùi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</a:p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treøo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non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nuùi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soâng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löôùt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465 - JEÂSUS CÖÙU NGÖÔØI TA</a:t>
            </a:r>
          </a:p>
        </p:txBody>
      </p:sp>
    </p:spTree>
    <p:extLst>
      <p:ext uri="{BB962C8B-B14F-4D97-AF65-F5344CB8AC3E}">
        <p14:creationId xmlns:p14="http://schemas.microsoft.com/office/powerpoint/2010/main" val="359645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Ñem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tin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cuøng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toät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muoân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nöôùc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”.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465 - JEÂSUS CÖÙU NGÖÔØI TA</a:t>
            </a:r>
          </a:p>
        </p:txBody>
      </p:sp>
    </p:spTree>
    <p:extLst>
      <p:ext uri="{BB962C8B-B14F-4D97-AF65-F5344CB8AC3E}">
        <p14:creationId xmlns:p14="http://schemas.microsoft.com/office/powerpoint/2010/main" val="148949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465 - JEÂSUS CÖÙU NGÖÔØI 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" y="1331416"/>
            <a:ext cx="8534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2.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Daàu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laøm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ñöøng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queân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Theá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ta.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4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oàn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ngöôøi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aên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naên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loãi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Chuùa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465 - JEÂSUS CÖÙU NGÖÔØI TA</a:t>
            </a:r>
          </a:p>
        </p:txBody>
      </p:sp>
    </p:spTree>
    <p:extLst>
      <p:ext uri="{BB962C8B-B14F-4D97-AF65-F5344CB8AC3E}">
        <p14:creationId xmlns:p14="http://schemas.microsoft.com/office/powerpoint/2010/main" val="385830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Ñieàu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kyø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baáy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!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Caùc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ñaûo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khaù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haùt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haàu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vang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tieáng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ñaùy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bieån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saâu</a:t>
            </a:r>
            <a:r>
              <a:rPr lang="en-US" sz="6600" b="1" dirty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465 - JEÂSUS CÖÙU NGÖÔØI TA</a:t>
            </a:r>
          </a:p>
        </p:txBody>
      </p:sp>
    </p:spTree>
    <p:extLst>
      <p:ext uri="{BB962C8B-B14F-4D97-AF65-F5344CB8AC3E}">
        <p14:creationId xmlns:p14="http://schemas.microsoft.com/office/powerpoint/2010/main" val="321737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331416"/>
            <a:ext cx="85997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nôi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vui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vì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ñöôïc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thô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thaùi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Christ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heát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, </a:t>
            </a:r>
            <a:b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</a:b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nay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cöùu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 </a:t>
            </a:r>
            <a:r>
              <a:rPr lang="en-US" sz="6600" b="1" dirty="0" err="1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roài</a:t>
            </a:r>
            <a:r>
              <a:rPr lang="en-US" sz="6600" b="1" dirty="0" smtClean="0">
                <a:solidFill>
                  <a:prstClr val="black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Aptima" pitchFamily="2" charset="0"/>
              </a:rPr>
              <a:t>.</a:t>
            </a:r>
            <a:endParaRPr lang="en-US" sz="6600" b="1" dirty="0">
              <a:solidFill>
                <a:prstClr val="black"/>
              </a:solidFill>
              <a:effectLst>
                <a:glow rad="101600">
                  <a:prstClr val="white">
                    <a:alpha val="60000"/>
                  </a:prstClr>
                </a:glow>
              </a:effectLst>
              <a:latin typeface="VNI-Aptima" pitchFamily="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6019800"/>
            <a:ext cx="9144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500" b="1" dirty="0">
                <a:solidFill>
                  <a:srgbClr val="C00000"/>
                </a:solidFill>
                <a:effectLst>
                  <a:glow rad="101600">
                    <a:prstClr val="white">
                      <a:alpha val="60000"/>
                    </a:prstClr>
                  </a:glow>
                </a:effectLst>
                <a:latin typeface="VNI-Garam" pitchFamily="34" charset="0"/>
              </a:rPr>
              <a:t>THAÙNH CA 465 - JEÂSUS CÖÙU NGÖÔØI TA</a:t>
            </a:r>
          </a:p>
        </p:txBody>
      </p:sp>
    </p:spTree>
    <p:extLst>
      <p:ext uri="{BB962C8B-B14F-4D97-AF65-F5344CB8AC3E}">
        <p14:creationId xmlns:p14="http://schemas.microsoft.com/office/powerpoint/2010/main" val="93641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157</Words>
  <Application>Microsoft Office PowerPoint</Application>
  <PresentationFormat>On-screen Show (4:3)</PresentationFormat>
  <Paragraphs>27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 Kha</dc:creator>
  <cp:lastModifiedBy>Lan Kha</cp:lastModifiedBy>
  <cp:revision>6</cp:revision>
  <dcterms:created xsi:type="dcterms:W3CDTF">2011-11-29T10:26:11Z</dcterms:created>
  <dcterms:modified xsi:type="dcterms:W3CDTF">2012-09-17T09:22:06Z</dcterms:modified>
</cp:coreProperties>
</file>