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6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0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468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ÑEÀN TOÄI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468 - JEÂSUS ÑEÀN TOÄI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noåi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82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468 - JEÂSUS ÑEÀN TOÄI</a:t>
            </a:r>
          </a:p>
        </p:txBody>
      </p:sp>
    </p:spTree>
    <p:extLst>
      <p:ext uri="{BB962C8B-B14F-4D97-AF65-F5344CB8AC3E}">
        <p14:creationId xmlns:p14="http://schemas.microsoft.com/office/powerpoint/2010/main" val="31882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cam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468 - JEÂSUS ÑEÀN TOÄI</a:t>
            </a:r>
          </a:p>
        </p:txBody>
      </p:sp>
    </p:spTree>
    <p:extLst>
      <p:ext uri="{BB962C8B-B14F-4D97-AF65-F5344CB8AC3E}">
        <p14:creationId xmlns:p14="http://schemas.microsoft.com/office/powerpoint/2010/main" val="23837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468 - JEÂSUS ÑEÀN TOÄI</a:t>
            </a:r>
          </a:p>
        </p:txBody>
      </p:sp>
    </p:spTree>
    <p:extLst>
      <p:ext uri="{BB962C8B-B14F-4D97-AF65-F5344CB8AC3E}">
        <p14:creationId xmlns:p14="http://schemas.microsoft.com/office/powerpoint/2010/main" val="242287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468 - JEÂSUS ÑEÀN TOÄI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.”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468 - JEÂSUS ÑEÀN TOÄI</a:t>
            </a:r>
          </a:p>
        </p:txBody>
      </p:sp>
    </p:spTree>
    <p:extLst>
      <p:ext uri="{BB962C8B-B14F-4D97-AF65-F5344CB8AC3E}">
        <p14:creationId xmlns:p14="http://schemas.microsoft.com/office/powerpoint/2010/main" val="339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cam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468 - JEÂSUS ÑEÀN TOÄI</a:t>
            </a:r>
          </a:p>
        </p:txBody>
      </p:sp>
    </p:spTree>
    <p:extLst>
      <p:ext uri="{BB962C8B-B14F-4D97-AF65-F5344CB8AC3E}">
        <p14:creationId xmlns:p14="http://schemas.microsoft.com/office/powerpoint/2010/main" val="261691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468 - JEÂSUS ÑEÀN TOÄI</a:t>
            </a:r>
          </a:p>
        </p:txBody>
      </p:sp>
    </p:spTree>
    <p:extLst>
      <p:ext uri="{BB962C8B-B14F-4D97-AF65-F5344CB8AC3E}">
        <p14:creationId xmlns:p14="http://schemas.microsoft.com/office/powerpoint/2010/main" val="15914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468 - JEÂSUS ÑEÀN TOÄI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468 - JEÂSUS ÑEÀN TOÄI</a:t>
            </a:r>
          </a:p>
        </p:txBody>
      </p:sp>
    </p:spTree>
    <p:extLst>
      <p:ext uri="{BB962C8B-B14F-4D97-AF65-F5344CB8AC3E}">
        <p14:creationId xmlns:p14="http://schemas.microsoft.com/office/powerpoint/2010/main" val="301914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cam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468 - JEÂSUS ÑEÀN TOÄI</a:t>
            </a:r>
          </a:p>
        </p:txBody>
      </p:sp>
    </p:spTree>
    <p:extLst>
      <p:ext uri="{BB962C8B-B14F-4D97-AF65-F5344CB8AC3E}">
        <p14:creationId xmlns:p14="http://schemas.microsoft.com/office/powerpoint/2010/main" val="28764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468 - JEÂSUS ÑEÀN TOÄI</a:t>
            </a:r>
          </a:p>
        </p:txBody>
      </p:sp>
    </p:spTree>
    <p:extLst>
      <p:ext uri="{BB962C8B-B14F-4D97-AF65-F5344CB8AC3E}">
        <p14:creationId xmlns:p14="http://schemas.microsoft.com/office/powerpoint/2010/main" val="31387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2011-11-29T10:10:51Z</dcterms:created>
  <dcterms:modified xsi:type="dcterms:W3CDTF">2012-09-17T09:24:01Z</dcterms:modified>
</cp:coreProperties>
</file>