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3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1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NÖÔÙC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VÓNH SINH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470 - NÖÔÙC VÓNH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470 - NÖÔÙC VÓNH SINH</a:t>
            </a:r>
          </a:p>
        </p:txBody>
      </p:sp>
    </p:spTree>
    <p:extLst>
      <p:ext uri="{BB962C8B-B14F-4D97-AF65-F5344CB8AC3E}">
        <p14:creationId xmlns:p14="http://schemas.microsoft.com/office/powerpoint/2010/main" val="252570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470 - NÖÔÙC VÓNH SINH</a:t>
            </a:r>
          </a:p>
        </p:txBody>
      </p:sp>
    </p:spTree>
    <p:extLst>
      <p:ext uri="{BB962C8B-B14F-4D97-AF65-F5344CB8AC3E}">
        <p14:creationId xmlns:p14="http://schemas.microsoft.com/office/powerpoint/2010/main" val="32052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470 - NÖÔÙC VÓNH SINH</a:t>
            </a:r>
          </a:p>
        </p:txBody>
      </p:sp>
    </p:spTree>
    <p:extLst>
      <p:ext uri="{BB962C8B-B14F-4D97-AF65-F5344CB8AC3E}">
        <p14:creationId xmlns:p14="http://schemas.microsoft.com/office/powerpoint/2010/main" val="7017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2011-12-06T14:43:27Z</dcterms:created>
  <dcterms:modified xsi:type="dcterms:W3CDTF">2012-09-17T09:25:06Z</dcterms:modified>
</cp:coreProperties>
</file>