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07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472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416076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SÖÏ YEÂU THÖÔNG LÔÙN LAO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9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30141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töôûng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4604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406536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tænh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08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35584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töôûng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35018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283009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töôûng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5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30380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töôûng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224584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11383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53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daën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21257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töôûng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301112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472 - SÖÏ YEÂU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179015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2011-12-26T13:49:36Z</dcterms:created>
  <dcterms:modified xsi:type="dcterms:W3CDTF">2012-09-17T09:26:18Z</dcterms:modified>
</cp:coreProperties>
</file>