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64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474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7151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ÔÛ GOÂ-GOÂ-THA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50456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8950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41803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1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6359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5713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40528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85843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425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Nghóa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saün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9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bò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22815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77565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43758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3594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9062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29595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91940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4099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993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843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6942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474 - ÔÛ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5364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264</Words>
  <Application>Microsoft Office PowerPoint</Application>
  <PresentationFormat>On-screen Show (4:3)</PresentationFormat>
  <Paragraphs>48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2011-12-29T04:13:13Z</dcterms:created>
  <dcterms:modified xsi:type="dcterms:W3CDTF">2012-09-17T09:27:22Z</dcterms:modified>
</cp:coreProperties>
</file>