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883" y="1981200"/>
            <a:ext cx="771397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ÑAÂU,</a:t>
            </a:r>
          </a:p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THIEÂN ÑAØNG ÑOÙ</a:t>
            </a:r>
            <a:endParaRPr lang="en-US" sz="7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318" y="375124"/>
            <a:ext cx="691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latin typeface="VNI-Peignot" pitchFamily="2" charset="0"/>
              </a:rPr>
              <a:t>TOÂN VINH CHUÙA – THAÙNH CA 476</a:t>
            </a:r>
            <a:endParaRPr lang="en-US" sz="3600" b="1"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3342" y="1054387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8622" y="1112299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tía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2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treøo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cuïm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non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raäm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dong,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buïi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raäm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khuaát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6858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raäm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770272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TC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476</a:t>
            </a:r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– JEÂSUS ÑAÂU, THIEÂN ÑAØNG ÑOÙ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 VINH  CHUÙA  -  TC  81</dc:title>
  <dc:creator>Lan Kha</dc:creator>
  <cp:lastModifiedBy>Lan Kha</cp:lastModifiedBy>
  <cp:revision>9</cp:revision>
  <dcterms:created xsi:type="dcterms:W3CDTF">2008-10-15T02:10:36Z</dcterms:created>
  <dcterms:modified xsi:type="dcterms:W3CDTF">2012-09-17T09:33:35Z</dcterms:modified>
</cp:coreProperties>
</file>