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9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52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477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7011" y="2209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BÌNH YEÂN </a:t>
            </a:r>
          </a:p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RAÁT PHÖÔÙC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7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477 - BÌNH YEÂN RAÁT PHÖÔÙC</a:t>
            </a:r>
          </a:p>
        </p:txBody>
      </p:sp>
    </p:spTree>
    <p:extLst>
      <p:ext uri="{BB962C8B-B14F-4D97-AF65-F5344CB8AC3E}">
        <p14:creationId xmlns:p14="http://schemas.microsoft.com/office/powerpoint/2010/main" val="378422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477 - BÌNH YEÂN RAÁT PHÖÔÙC</a:t>
            </a:r>
          </a:p>
        </p:txBody>
      </p:sp>
    </p:spTree>
    <p:extLst>
      <p:ext uri="{BB962C8B-B14F-4D97-AF65-F5344CB8AC3E}">
        <p14:creationId xmlns:p14="http://schemas.microsoft.com/office/powerpoint/2010/main" val="291666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477 - BÌNH YEÂN RAÁT PHÖÔÙC</a:t>
            </a:r>
          </a:p>
        </p:txBody>
      </p:sp>
    </p:spTree>
    <p:extLst>
      <p:ext uri="{BB962C8B-B14F-4D97-AF65-F5344CB8AC3E}">
        <p14:creationId xmlns:p14="http://schemas.microsoft.com/office/powerpoint/2010/main" val="330137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194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rieâng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477 - BÌNH YEÂN RAÁT PHÖÔÙC</a:t>
            </a:r>
          </a:p>
        </p:txBody>
      </p:sp>
    </p:spTree>
    <p:extLst>
      <p:ext uri="{BB962C8B-B14F-4D97-AF65-F5344CB8AC3E}">
        <p14:creationId xmlns:p14="http://schemas.microsoft.com/office/powerpoint/2010/main" val="222605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194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ñaûo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477 - BÌNH YEÂN RAÁT PHÖÔÙC</a:t>
            </a:r>
          </a:p>
        </p:txBody>
      </p:sp>
    </p:spTree>
    <p:extLst>
      <p:ext uri="{BB962C8B-B14F-4D97-AF65-F5344CB8AC3E}">
        <p14:creationId xmlns:p14="http://schemas.microsoft.com/office/powerpoint/2010/main" val="413546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477 - BÌNH YEÂN RAÁT PHÖÔÙC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58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trò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694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Tai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477 - BÌNH YEÂN RAÁT PHÖÔÙC</a:t>
            </a:r>
          </a:p>
        </p:txBody>
      </p:sp>
    </p:spTree>
    <p:extLst>
      <p:ext uri="{BB962C8B-B14F-4D97-AF65-F5344CB8AC3E}">
        <p14:creationId xmlns:p14="http://schemas.microsoft.com/office/powerpoint/2010/main" val="424789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477 - BÌNH YEÂN RAÁT PHÖÔÙC</a:t>
            </a:r>
          </a:p>
        </p:txBody>
      </p:sp>
    </p:spTree>
    <p:extLst>
      <p:ext uri="{BB962C8B-B14F-4D97-AF65-F5344CB8AC3E}">
        <p14:creationId xmlns:p14="http://schemas.microsoft.com/office/powerpoint/2010/main" val="31522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477 - BÌNH YEÂN RAÁT PHÖÔÙC</a:t>
            </a:r>
          </a:p>
        </p:txBody>
      </p:sp>
    </p:spTree>
    <p:extLst>
      <p:ext uri="{BB962C8B-B14F-4D97-AF65-F5344CB8AC3E}">
        <p14:creationId xmlns:p14="http://schemas.microsoft.com/office/powerpoint/2010/main" val="387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194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rieâng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477 - BÌNH YEÂN RAÁT PHÖÔÙC</a:t>
            </a:r>
          </a:p>
        </p:txBody>
      </p:sp>
    </p:spTree>
    <p:extLst>
      <p:ext uri="{BB962C8B-B14F-4D97-AF65-F5344CB8AC3E}">
        <p14:creationId xmlns:p14="http://schemas.microsoft.com/office/powerpoint/2010/main" val="194483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477 - BÌNH YEÂN RAÁT PHÖÔÙC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9050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4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194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ñaûo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477 - BÌNH YEÂN RAÁT PHÖÔÙC</a:t>
            </a:r>
          </a:p>
        </p:txBody>
      </p:sp>
    </p:spTree>
    <p:extLst>
      <p:ext uri="{BB962C8B-B14F-4D97-AF65-F5344CB8AC3E}">
        <p14:creationId xmlns:p14="http://schemas.microsoft.com/office/powerpoint/2010/main" val="51638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477 - BÌNH YEÂN RAÁT PHÖÔÙC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58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tònh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hoaëc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sang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93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ñoäng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chuyeån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477 - BÌNH YEÂN RAÁT PHÖÔÙC</a:t>
            </a:r>
          </a:p>
        </p:txBody>
      </p:sp>
    </p:spTree>
    <p:extLst>
      <p:ext uri="{BB962C8B-B14F-4D97-AF65-F5344CB8AC3E}">
        <p14:creationId xmlns:p14="http://schemas.microsoft.com/office/powerpoint/2010/main" val="33250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hoä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477 - BÌNH YEÂN RAÁT PHÖÔÙC</a:t>
            </a:r>
          </a:p>
        </p:txBody>
      </p:sp>
    </p:spTree>
    <p:extLst>
      <p:ext uri="{BB962C8B-B14F-4D97-AF65-F5344CB8AC3E}">
        <p14:creationId xmlns:p14="http://schemas.microsoft.com/office/powerpoint/2010/main" val="195127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477 - BÌNH YEÂN RAÁT PHÖÔÙC</a:t>
            </a:r>
          </a:p>
        </p:txBody>
      </p:sp>
    </p:spTree>
    <p:extLst>
      <p:ext uri="{BB962C8B-B14F-4D97-AF65-F5344CB8AC3E}">
        <p14:creationId xmlns:p14="http://schemas.microsoft.com/office/powerpoint/2010/main" val="62227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194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rieâng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477 - BÌNH YEÂN RAÁT PHÖÔÙC</a:t>
            </a:r>
          </a:p>
        </p:txBody>
      </p:sp>
    </p:spTree>
    <p:extLst>
      <p:ext uri="{BB962C8B-B14F-4D97-AF65-F5344CB8AC3E}">
        <p14:creationId xmlns:p14="http://schemas.microsoft.com/office/powerpoint/2010/main" val="210826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194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ñaûo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477 - BÌNH YEÂN RAÁT PHÖÔÙC</a:t>
            </a:r>
          </a:p>
        </p:txBody>
      </p:sp>
    </p:spTree>
    <p:extLst>
      <p:ext uri="{BB962C8B-B14F-4D97-AF65-F5344CB8AC3E}">
        <p14:creationId xmlns:p14="http://schemas.microsoft.com/office/powerpoint/2010/main" val="150736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lôïi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ruoåi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477 - BÌNH YEÂN RAÁT PHÖÔÙC</a:t>
            </a:r>
          </a:p>
        </p:txBody>
      </p:sp>
    </p:spTree>
    <p:extLst>
      <p:ext uri="{BB962C8B-B14F-4D97-AF65-F5344CB8AC3E}">
        <p14:creationId xmlns:p14="http://schemas.microsoft.com/office/powerpoint/2010/main" val="347947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477 - BÌNH YEÂN RAÁT PHÖÔÙC</a:t>
            </a:r>
          </a:p>
        </p:txBody>
      </p:sp>
    </p:spTree>
    <p:extLst>
      <p:ext uri="{BB962C8B-B14F-4D97-AF65-F5344CB8AC3E}">
        <p14:creationId xmlns:p14="http://schemas.microsoft.com/office/powerpoint/2010/main" val="187606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maïng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477 - BÌNH YEÂN RAÁT PHÖÔÙC</a:t>
            </a:r>
          </a:p>
        </p:txBody>
      </p:sp>
    </p:spTree>
    <p:extLst>
      <p:ext uri="{BB962C8B-B14F-4D97-AF65-F5344CB8AC3E}">
        <p14:creationId xmlns:p14="http://schemas.microsoft.com/office/powerpoint/2010/main" val="54894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477 - BÌNH YEÂN RAÁT PHÖÔÙC</a:t>
            </a:r>
          </a:p>
        </p:txBody>
      </p:sp>
    </p:spTree>
    <p:extLst>
      <p:ext uri="{BB962C8B-B14F-4D97-AF65-F5344CB8AC3E}">
        <p14:creationId xmlns:p14="http://schemas.microsoft.com/office/powerpoint/2010/main" val="74659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194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rieâng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477 - BÌNH YEÂN RAÁT PHÖÔÙC</a:t>
            </a:r>
          </a:p>
        </p:txBody>
      </p:sp>
    </p:spTree>
    <p:extLst>
      <p:ext uri="{BB962C8B-B14F-4D97-AF65-F5344CB8AC3E}">
        <p14:creationId xmlns:p14="http://schemas.microsoft.com/office/powerpoint/2010/main" val="268452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194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ñaûo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477 - BÌNH YEÂN RAÁT PHÖÔÙC</a:t>
            </a:r>
          </a:p>
        </p:txBody>
      </p:sp>
    </p:spTree>
    <p:extLst>
      <p:ext uri="{BB962C8B-B14F-4D97-AF65-F5344CB8AC3E}">
        <p14:creationId xmlns:p14="http://schemas.microsoft.com/office/powerpoint/2010/main" val="36271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477 - BÌNH YEÂN RAÁT PHÖÔÙC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58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tònh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ñieån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57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352</Words>
  <Application>Microsoft Office PowerPoint</Application>
  <PresentationFormat>On-screen Show (4:3)</PresentationFormat>
  <Paragraphs>53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2011-12-29T06:47:15Z</dcterms:created>
  <dcterms:modified xsi:type="dcterms:W3CDTF">2012-09-17T09:34:23Z</dcterms:modified>
</cp:coreProperties>
</file>