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63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45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478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7011" y="18288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CHUÙA JEÂSUS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LAØ NÔI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YEÂN NGHÆ TOÂI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42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4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478 - CHUÙA JEÂSUS LAØ NÔI YEÂN NGHÆ TOÂI</a:t>
            </a:r>
          </a:p>
        </p:txBody>
      </p:sp>
    </p:spTree>
    <p:extLst>
      <p:ext uri="{BB962C8B-B14F-4D97-AF65-F5344CB8AC3E}">
        <p14:creationId xmlns:p14="http://schemas.microsoft.com/office/powerpoint/2010/main" val="381253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yeáu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ñuoái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tôù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4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478 - CHUÙA JEÂSUS LAØ NÔI YEÂN NGHÆ TOÂI</a:t>
            </a:r>
          </a:p>
        </p:txBody>
      </p:sp>
    </p:spTree>
    <p:extLst>
      <p:ext uri="{BB962C8B-B14F-4D97-AF65-F5344CB8AC3E}">
        <p14:creationId xmlns:p14="http://schemas.microsoft.com/office/powerpoint/2010/main" val="27652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nghæ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chæ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4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478 - CHUÙA JEÂSUS LAØ NÔI YEÂN NGHÆ TOÂI</a:t>
            </a:r>
          </a:p>
        </p:txBody>
      </p:sp>
    </p:spTree>
    <p:extLst>
      <p:ext uri="{BB962C8B-B14F-4D97-AF65-F5344CB8AC3E}">
        <p14:creationId xmlns:p14="http://schemas.microsoft.com/office/powerpoint/2010/main" val="112835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chi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nöõa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?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choã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4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478 - CHUÙA JEÂSUS LAØ NÔI YEÂN NGHÆ TOÂI</a:t>
            </a:r>
          </a:p>
        </p:txBody>
      </p:sp>
    </p:spTree>
    <p:extLst>
      <p:ext uri="{BB962C8B-B14F-4D97-AF65-F5344CB8AC3E}">
        <p14:creationId xmlns:p14="http://schemas.microsoft.com/office/powerpoint/2010/main" val="136456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4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478 - CHUÙA JEÂSUS LAØ NÔI YEÂN NGHÆ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3286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hoä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qua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choã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vöõng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30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Sa-tan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chi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4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478 - CHUÙA JEÂSUS LAØ NÔI YEÂN NGHÆ TOÂI</a:t>
            </a:r>
          </a:p>
        </p:txBody>
      </p:sp>
    </p:spTree>
    <p:extLst>
      <p:ext uri="{BB962C8B-B14F-4D97-AF65-F5344CB8AC3E}">
        <p14:creationId xmlns:p14="http://schemas.microsoft.com/office/powerpoint/2010/main" val="30782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4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478 - CHUÙA JEÂSUS LAØ NÔI YEÂN NGHÆ TOÂI</a:t>
            </a:r>
          </a:p>
        </p:txBody>
      </p:sp>
    </p:spTree>
    <p:extLst>
      <p:ext uri="{BB962C8B-B14F-4D97-AF65-F5344CB8AC3E}">
        <p14:creationId xmlns:p14="http://schemas.microsoft.com/office/powerpoint/2010/main" val="267822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khieáp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4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478 - CHUÙA JEÂSUS LAØ NÔI YEÂN NGHÆ TOÂI</a:t>
            </a:r>
          </a:p>
        </p:txBody>
      </p:sp>
    </p:spTree>
    <p:extLst>
      <p:ext uri="{BB962C8B-B14F-4D97-AF65-F5344CB8AC3E}">
        <p14:creationId xmlns:p14="http://schemas.microsoft.com/office/powerpoint/2010/main" val="29464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nghæ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chæ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4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478 - CHUÙA JEÂSUS LAØ NÔI YEÂN NGHÆ TOÂI</a:t>
            </a:r>
          </a:p>
        </p:txBody>
      </p:sp>
    </p:spTree>
    <p:extLst>
      <p:ext uri="{BB962C8B-B14F-4D97-AF65-F5344CB8AC3E}">
        <p14:creationId xmlns:p14="http://schemas.microsoft.com/office/powerpoint/2010/main" val="323898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chi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nöõa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?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choã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4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478 - CHUÙA JEÂSUS LAØ NÔI YEÂN NGHÆ TOÂI</a:t>
            </a:r>
          </a:p>
        </p:txBody>
      </p:sp>
    </p:spTree>
    <p:extLst>
      <p:ext uri="{BB962C8B-B14F-4D97-AF65-F5344CB8AC3E}">
        <p14:creationId xmlns:p14="http://schemas.microsoft.com/office/powerpoint/2010/main" val="196277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4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478 - CHUÙA JEÂSUS LAØ NÔI YEÂN NGHÆ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3286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söôùng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nghæ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chæ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7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nöõa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?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haún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4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478 - CHUÙA JEÂSUS LAØ NÔI YEÂN NGHÆ TOÂI</a:t>
            </a:r>
          </a:p>
        </p:txBody>
      </p:sp>
    </p:spTree>
    <p:extLst>
      <p:ext uri="{BB962C8B-B14F-4D97-AF65-F5344CB8AC3E}">
        <p14:creationId xmlns:p14="http://schemas.microsoft.com/office/powerpoint/2010/main" val="330973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neûo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4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478 - CHUÙA JEÂSUS LAØ NÔI YEÂN NGHÆ TOÂI</a:t>
            </a:r>
          </a:p>
        </p:txBody>
      </p:sp>
    </p:spTree>
    <p:extLst>
      <p:ext uri="{BB962C8B-B14F-4D97-AF65-F5344CB8AC3E}">
        <p14:creationId xmlns:p14="http://schemas.microsoft.com/office/powerpoint/2010/main" val="376287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4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478 - CHUÙA JEÂSUS LAØ NÔI YEÂN NGHÆ TOÂI</a:t>
            </a:r>
          </a:p>
        </p:txBody>
      </p:sp>
    </p:spTree>
    <p:extLst>
      <p:ext uri="{BB962C8B-B14F-4D97-AF65-F5344CB8AC3E}">
        <p14:creationId xmlns:p14="http://schemas.microsoft.com/office/powerpoint/2010/main" val="391810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nghæ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chæ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4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478 - CHUÙA JEÂSUS LAØ NÔI YEÂN NGHÆ TOÂI</a:t>
            </a:r>
          </a:p>
        </p:txBody>
      </p:sp>
    </p:spTree>
    <p:extLst>
      <p:ext uri="{BB962C8B-B14F-4D97-AF65-F5344CB8AC3E}">
        <p14:creationId xmlns:p14="http://schemas.microsoft.com/office/powerpoint/2010/main" val="386025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chi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nöõa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?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choã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4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478 - CHUÙA JEÂSUS LAØ NÔI YEÂN NGHÆ TOÂI</a:t>
            </a:r>
          </a:p>
        </p:txBody>
      </p:sp>
    </p:spTree>
    <p:extLst>
      <p:ext uri="{BB962C8B-B14F-4D97-AF65-F5344CB8AC3E}">
        <p14:creationId xmlns:p14="http://schemas.microsoft.com/office/powerpoint/2010/main" val="76542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4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478 - CHUÙA JEÂSUS LAØ NÔI YEÂN NGHÆ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3286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cay,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nghæ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9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hi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loãi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4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478 - CHUÙA JEÂSUS LAØ NÔI YEÂN NGHÆ TOÂI</a:t>
            </a:r>
          </a:p>
        </p:txBody>
      </p:sp>
    </p:spTree>
    <p:extLst>
      <p:ext uri="{BB962C8B-B14F-4D97-AF65-F5344CB8AC3E}">
        <p14:creationId xmlns:p14="http://schemas.microsoft.com/office/powerpoint/2010/main" val="378348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283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2011-12-31T02:35:30Z</dcterms:created>
  <dcterms:modified xsi:type="dcterms:W3CDTF">2012-09-17T09:36:29Z</dcterms:modified>
</cp:coreProperties>
</file>