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8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BIEÁT ROÕ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4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3623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33447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ta!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67050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phaïm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4991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63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91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1527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nan,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3659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1763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35716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817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0408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18186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24392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479 - CHUÙA BIEÁT ROÕ</a:t>
            </a:r>
          </a:p>
        </p:txBody>
      </p:sp>
    </p:spTree>
    <p:extLst>
      <p:ext uri="{BB962C8B-B14F-4D97-AF65-F5344CB8AC3E}">
        <p14:creationId xmlns:p14="http://schemas.microsoft.com/office/powerpoint/2010/main" val="39312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274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2012-01-05T06:01:26Z</dcterms:created>
  <dcterms:modified xsi:type="dcterms:W3CDTF">2012-09-17T09:37:03Z</dcterms:modified>
</cp:coreProperties>
</file>