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481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708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JEÂSUS,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CÖÙU CHUÙA,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HOA TIEÂU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481 - JEÂSUS, CÖÙU CHUÙA, HOA TIEÂU</a:t>
            </a:r>
          </a:p>
        </p:txBody>
      </p:sp>
    </p:spTree>
    <p:extLst>
      <p:ext uri="{BB962C8B-B14F-4D97-AF65-F5344CB8AC3E}">
        <p14:creationId xmlns:p14="http://schemas.microsoft.com/office/powerpoint/2010/main" val="27022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481 - JEÂSUS, CÖÙU CHUÙA, HOA TIEÂU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93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481 - JEÂSUS, CÖÙU CHUÙA, HOA TIEÂU</a:t>
            </a:r>
          </a:p>
        </p:txBody>
      </p:sp>
    </p:spTree>
    <p:extLst>
      <p:ext uri="{BB962C8B-B14F-4D97-AF65-F5344CB8AC3E}">
        <p14:creationId xmlns:p14="http://schemas.microsoft.com/office/powerpoint/2010/main" val="1993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ñòa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481 - JEÂSUS, CÖÙU CHUÙA, HOA TIEÂU</a:t>
            </a:r>
          </a:p>
        </p:txBody>
      </p:sp>
    </p:spTree>
    <p:extLst>
      <p:ext uri="{BB962C8B-B14F-4D97-AF65-F5344CB8AC3E}">
        <p14:creationId xmlns:p14="http://schemas.microsoft.com/office/powerpoint/2010/main" val="382267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481 - JEÂSUS, CÖÙU CHUÙA, HOA TIEÂU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481 - JEÂSUS, CÖÙU CHUÙA, HOA TIEÂU</a:t>
            </a:r>
          </a:p>
        </p:txBody>
      </p:sp>
    </p:spTree>
    <p:extLst>
      <p:ext uri="{BB962C8B-B14F-4D97-AF65-F5344CB8AC3E}">
        <p14:creationId xmlns:p14="http://schemas.microsoft.com/office/powerpoint/2010/main" val="3886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481 - JEÂSUS, CÖÙU CHUÙA, HOA TIEÂU</a:t>
            </a:r>
          </a:p>
        </p:txBody>
      </p:sp>
    </p:spTree>
    <p:extLst>
      <p:ext uri="{BB962C8B-B14F-4D97-AF65-F5344CB8AC3E}">
        <p14:creationId xmlns:p14="http://schemas.microsoft.com/office/powerpoint/2010/main" val="24012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481 - JEÂSUS, CÖÙU CHUÙA, HOA TIEÂU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6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481 - JEÂSUS, CÖÙU CHUÙA, HOA TIEÂU</a:t>
            </a:r>
          </a:p>
        </p:txBody>
      </p:sp>
    </p:spTree>
    <p:extLst>
      <p:ext uri="{BB962C8B-B14F-4D97-AF65-F5344CB8AC3E}">
        <p14:creationId xmlns:p14="http://schemas.microsoft.com/office/powerpoint/2010/main" val="10018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164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2012-01-05T09:49:38Z</dcterms:created>
  <dcterms:modified xsi:type="dcterms:W3CDTF">2012-09-17T09:38:02Z</dcterms:modified>
</cp:coreProperties>
</file>