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0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99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482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4834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ÑAÁNG CHAÊN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GIÖÕ TOÂI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9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686" y="2362200"/>
            <a:ext cx="85997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tin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482 - ÑAÁNG CHAÊN GIÖÕ TOÂI</a:t>
            </a:r>
          </a:p>
        </p:txBody>
      </p:sp>
    </p:spTree>
    <p:extLst>
      <p:ext uri="{BB962C8B-B14F-4D97-AF65-F5344CB8AC3E}">
        <p14:creationId xmlns:p14="http://schemas.microsoft.com/office/powerpoint/2010/main" val="228995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Naëng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neà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 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nheï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482 - ÑAÁNG CHAÊN GIÖÕ TOÂI</a:t>
            </a:r>
          </a:p>
        </p:txBody>
      </p:sp>
    </p:spTree>
    <p:extLst>
      <p:ext uri="{BB962C8B-B14F-4D97-AF65-F5344CB8AC3E}">
        <p14:creationId xmlns:p14="http://schemas.microsoft.com/office/powerpoint/2010/main" val="38422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482 - ÑAÁNG CHAÊN GIÖÕ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gheành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lo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hoaûng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caäy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657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gaäy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482 - ÑAÁNG CHAÊN GIÖÕ TOÂI</a:t>
            </a:r>
          </a:p>
        </p:txBody>
      </p:sp>
    </p:spTree>
    <p:extLst>
      <p:ext uri="{BB962C8B-B14F-4D97-AF65-F5344CB8AC3E}">
        <p14:creationId xmlns:p14="http://schemas.microsoft.com/office/powerpoint/2010/main" val="33022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482 - ÑAÁNG CHAÊN GIÖÕ TOÂI</a:t>
            </a:r>
          </a:p>
        </p:txBody>
      </p:sp>
    </p:spTree>
    <p:extLst>
      <p:ext uri="{BB962C8B-B14F-4D97-AF65-F5344CB8AC3E}">
        <p14:creationId xmlns:p14="http://schemas.microsoft.com/office/powerpoint/2010/main" val="176013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686" y="2362200"/>
            <a:ext cx="85997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tin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482 - ÑAÁNG CHAÊN GIÖÕ TOÂI</a:t>
            </a:r>
          </a:p>
        </p:txBody>
      </p:sp>
    </p:spTree>
    <p:extLst>
      <p:ext uri="{BB962C8B-B14F-4D97-AF65-F5344CB8AC3E}">
        <p14:creationId xmlns:p14="http://schemas.microsoft.com/office/powerpoint/2010/main" val="245576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Naëng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neà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 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nheï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482 - ÑAÁNG CHAÊN GIÖÕ TOÂI</a:t>
            </a:r>
          </a:p>
        </p:txBody>
      </p:sp>
    </p:spTree>
    <p:extLst>
      <p:ext uri="{BB962C8B-B14F-4D97-AF65-F5344CB8AC3E}">
        <p14:creationId xmlns:p14="http://schemas.microsoft.com/office/powerpoint/2010/main" val="273485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482 - ÑAÁNG CHAÊN GIÖÕ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tònh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caäy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38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482 - ÑAÁNG CHAÊN GIÖÕ TOÂI</a:t>
            </a:r>
          </a:p>
        </p:txBody>
      </p:sp>
    </p:spTree>
    <p:extLst>
      <p:ext uri="{BB962C8B-B14F-4D97-AF65-F5344CB8AC3E}">
        <p14:creationId xmlns:p14="http://schemas.microsoft.com/office/powerpoint/2010/main" val="417483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482 - ÑAÁNG CHAÊN GIÖÕ TOÂI</a:t>
            </a:r>
          </a:p>
        </p:txBody>
      </p:sp>
    </p:spTree>
    <p:extLst>
      <p:ext uri="{BB962C8B-B14F-4D97-AF65-F5344CB8AC3E}">
        <p14:creationId xmlns:p14="http://schemas.microsoft.com/office/powerpoint/2010/main" val="252546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686" y="2362200"/>
            <a:ext cx="85997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tin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482 - ÑAÁNG CHAÊN GIÖÕ TOÂI</a:t>
            </a:r>
          </a:p>
        </p:txBody>
      </p:sp>
    </p:spTree>
    <p:extLst>
      <p:ext uri="{BB962C8B-B14F-4D97-AF65-F5344CB8AC3E}">
        <p14:creationId xmlns:p14="http://schemas.microsoft.com/office/powerpoint/2010/main" val="209745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Naëng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neà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 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nheï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482 - ÑAÁNG CHAÊN GIÖÕ TOÂI</a:t>
            </a:r>
          </a:p>
        </p:txBody>
      </p:sp>
    </p:spTree>
    <p:extLst>
      <p:ext uri="{BB962C8B-B14F-4D97-AF65-F5344CB8AC3E}">
        <p14:creationId xmlns:p14="http://schemas.microsoft.com/office/powerpoint/2010/main" val="298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482 - ÑAÁNG CHAÊN GIÖÕ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heïp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hoä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ñuû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kòp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04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482 - ÑAÁNG CHAÊN GIÖÕ TOÂI</a:t>
            </a:r>
          </a:p>
        </p:txBody>
      </p:sp>
    </p:spTree>
    <p:extLst>
      <p:ext uri="{BB962C8B-B14F-4D97-AF65-F5344CB8AC3E}">
        <p14:creationId xmlns:p14="http://schemas.microsoft.com/office/powerpoint/2010/main" val="337747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482 - ÑAÁNG CHAÊN GIÖÕ TOÂI</a:t>
            </a:r>
          </a:p>
        </p:txBody>
      </p:sp>
    </p:spTree>
    <p:extLst>
      <p:ext uri="{BB962C8B-B14F-4D97-AF65-F5344CB8AC3E}">
        <p14:creationId xmlns:p14="http://schemas.microsoft.com/office/powerpoint/2010/main" val="279110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268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2012-01-05T09:57:40Z</dcterms:created>
  <dcterms:modified xsi:type="dcterms:W3CDTF">2012-09-17T09:38:33Z</dcterms:modified>
</cp:coreProperties>
</file>