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KÌA,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ÑEÁN!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Giu-ña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1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2660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13375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39543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uoång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16303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7334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13567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36929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37750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10993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75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12966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38147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5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486 - KÌA, CHUÙA ÑEÁN!</a:t>
            </a:r>
          </a:p>
        </p:txBody>
      </p:sp>
    </p:spTree>
    <p:extLst>
      <p:ext uri="{BB962C8B-B14F-4D97-AF65-F5344CB8AC3E}">
        <p14:creationId xmlns:p14="http://schemas.microsoft.com/office/powerpoint/2010/main" val="27017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2012-01-17T10:33:16Z</dcterms:created>
  <dcterms:modified xsi:type="dcterms:W3CDTF">2012-09-17T09:40:33Z</dcterms:modified>
</cp:coreProperties>
</file>