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1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09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489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4834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MAØN SÖÔNG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TIEÂU TAN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52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37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u minh,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ruoäng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xaêm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gieo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489 - MAØN SÖÔNG TIEÂU TAN</a:t>
            </a:r>
          </a:p>
        </p:txBody>
      </p:sp>
    </p:spTree>
    <p:extLst>
      <p:ext uri="{BB962C8B-B14F-4D97-AF65-F5344CB8AC3E}">
        <p14:creationId xmlns:p14="http://schemas.microsoft.com/office/powerpoint/2010/main" val="333913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37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"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!“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thöôûng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489 - MAØN SÖÔNG TIEÂU TAN</a:t>
            </a:r>
          </a:p>
        </p:txBody>
      </p:sp>
    </p:spTree>
    <p:extLst>
      <p:ext uri="{BB962C8B-B14F-4D97-AF65-F5344CB8AC3E}">
        <p14:creationId xmlns:p14="http://schemas.microsoft.com/office/powerpoint/2010/main" val="30233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37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tan, </a:t>
            </a:r>
          </a:p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489 - MAØN SÖÔNG TIEÂU TAN</a:t>
            </a:r>
          </a:p>
        </p:txBody>
      </p:sp>
    </p:spTree>
    <p:extLst>
      <p:ext uri="{BB962C8B-B14F-4D97-AF65-F5344CB8AC3E}">
        <p14:creationId xmlns:p14="http://schemas.microsoft.com/office/powerpoint/2010/main" val="311337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37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nay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489 - MAØN SÖÔNG TIEÂU TAN</a:t>
            </a:r>
          </a:p>
        </p:txBody>
      </p:sp>
    </p:spTree>
    <p:extLst>
      <p:ext uri="{BB962C8B-B14F-4D97-AF65-F5344CB8AC3E}">
        <p14:creationId xmlns:p14="http://schemas.microsoft.com/office/powerpoint/2010/main" val="332461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37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Buoåi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489 - MAØN SÖÔNG TIEÂU TAN</a:t>
            </a:r>
          </a:p>
        </p:txBody>
      </p:sp>
    </p:spTree>
    <p:extLst>
      <p:ext uri="{BB962C8B-B14F-4D97-AF65-F5344CB8AC3E}">
        <p14:creationId xmlns:p14="http://schemas.microsoft.com/office/powerpoint/2010/main" val="264317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37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tan,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489 - MAØN SÖÔNG TIEÂU TAN</a:t>
            </a:r>
          </a:p>
        </p:txBody>
      </p:sp>
    </p:spTree>
    <p:extLst>
      <p:ext uri="{BB962C8B-B14F-4D97-AF65-F5344CB8AC3E}">
        <p14:creationId xmlns:p14="http://schemas.microsoft.com/office/powerpoint/2010/main" val="265504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489 - MAØN SÖÔNG TIEÂU TAN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86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nhoùm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 </a:t>
            </a:r>
          </a:p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8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37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reo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489 - MAØN SÖÔNG TIEÂU TAN</a:t>
            </a:r>
          </a:p>
        </p:txBody>
      </p:sp>
    </p:spTree>
    <p:extLst>
      <p:ext uri="{BB962C8B-B14F-4D97-AF65-F5344CB8AC3E}">
        <p14:creationId xmlns:p14="http://schemas.microsoft.com/office/powerpoint/2010/main" val="391245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37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 </a:t>
            </a:r>
          </a:p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boång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489 - MAØN SÖÔNG TIEÂU TAN</a:t>
            </a:r>
          </a:p>
        </p:txBody>
      </p:sp>
    </p:spTree>
    <p:extLst>
      <p:ext uri="{BB962C8B-B14F-4D97-AF65-F5344CB8AC3E}">
        <p14:creationId xmlns:p14="http://schemas.microsoft.com/office/powerpoint/2010/main" val="57554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37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tan, </a:t>
            </a:r>
          </a:p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489 - MAØN SÖÔNG TIEÂU TAN</a:t>
            </a:r>
          </a:p>
        </p:txBody>
      </p:sp>
    </p:spTree>
    <p:extLst>
      <p:ext uri="{BB962C8B-B14F-4D97-AF65-F5344CB8AC3E}">
        <p14:creationId xmlns:p14="http://schemas.microsoft.com/office/powerpoint/2010/main" val="385690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489 - MAØN SÖÔNG TIEÂU TAN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86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tan, 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daõy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non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436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37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nay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489 - MAØN SÖÔNG TIEÂU TAN</a:t>
            </a:r>
          </a:p>
        </p:txBody>
      </p:sp>
    </p:spTree>
    <p:extLst>
      <p:ext uri="{BB962C8B-B14F-4D97-AF65-F5344CB8AC3E}">
        <p14:creationId xmlns:p14="http://schemas.microsoft.com/office/powerpoint/2010/main" val="340799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37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Buoåi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489 - MAØN SÖÔNG TIEÂU TAN</a:t>
            </a:r>
          </a:p>
        </p:txBody>
      </p:sp>
    </p:spTree>
    <p:extLst>
      <p:ext uri="{BB962C8B-B14F-4D97-AF65-F5344CB8AC3E}">
        <p14:creationId xmlns:p14="http://schemas.microsoft.com/office/powerpoint/2010/main" val="298069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37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tan,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489 - MAØN SÖÔNG TIEÂU TAN</a:t>
            </a:r>
          </a:p>
        </p:txBody>
      </p:sp>
    </p:spTree>
    <p:extLst>
      <p:ext uri="{BB962C8B-B14F-4D97-AF65-F5344CB8AC3E}">
        <p14:creationId xmlns:p14="http://schemas.microsoft.com/office/powerpoint/2010/main" val="149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37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treûo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 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489 - MAØN SÖÔNG TIEÂU TAN</a:t>
            </a:r>
          </a:p>
        </p:txBody>
      </p:sp>
    </p:spTree>
    <p:extLst>
      <p:ext uri="{BB962C8B-B14F-4D97-AF65-F5344CB8AC3E}">
        <p14:creationId xmlns:p14="http://schemas.microsoft.com/office/powerpoint/2010/main" val="155249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37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489 - MAØN SÖÔNG TIEÂU TAN</a:t>
            </a:r>
          </a:p>
        </p:txBody>
      </p:sp>
    </p:spTree>
    <p:extLst>
      <p:ext uri="{BB962C8B-B14F-4D97-AF65-F5344CB8AC3E}">
        <p14:creationId xmlns:p14="http://schemas.microsoft.com/office/powerpoint/2010/main" val="415702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37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tan, </a:t>
            </a:r>
          </a:p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489 - MAØN SÖÔNG TIEÂU TAN</a:t>
            </a:r>
          </a:p>
        </p:txBody>
      </p:sp>
    </p:spTree>
    <p:extLst>
      <p:ext uri="{BB962C8B-B14F-4D97-AF65-F5344CB8AC3E}">
        <p14:creationId xmlns:p14="http://schemas.microsoft.com/office/powerpoint/2010/main" val="36593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37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nay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489 - MAØN SÖÔNG TIEÂU TAN</a:t>
            </a:r>
          </a:p>
        </p:txBody>
      </p:sp>
    </p:spTree>
    <p:extLst>
      <p:ext uri="{BB962C8B-B14F-4D97-AF65-F5344CB8AC3E}">
        <p14:creationId xmlns:p14="http://schemas.microsoft.com/office/powerpoint/2010/main" val="3634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37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Buoåi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haïnh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489 - MAØN SÖÔNG TIEÂU TAN</a:t>
            </a:r>
          </a:p>
        </p:txBody>
      </p:sp>
    </p:spTree>
    <p:extLst>
      <p:ext uri="{BB962C8B-B14F-4D97-AF65-F5344CB8AC3E}">
        <p14:creationId xmlns:p14="http://schemas.microsoft.com/office/powerpoint/2010/main" val="231358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372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tan,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roõ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489 - MAØN SÖÔNG TIEÂU TAN</a:t>
            </a:r>
          </a:p>
        </p:txBody>
      </p:sp>
    </p:spTree>
    <p:extLst>
      <p:ext uri="{BB962C8B-B14F-4D97-AF65-F5344CB8AC3E}">
        <p14:creationId xmlns:p14="http://schemas.microsoft.com/office/powerpoint/2010/main" val="222797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489 - MAØN SÖÔNG TIEÂU TAN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86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söùc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ñöông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neûo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2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340</Words>
  <Application>Microsoft Office PowerPoint</Application>
  <PresentationFormat>On-screen Show (4:3)</PresentationFormat>
  <Paragraphs>49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2012-01-18T04:33:03Z</dcterms:created>
  <dcterms:modified xsi:type="dcterms:W3CDTF">2012-09-17T09:43:55Z</dcterms:modified>
</cp:coreProperties>
</file>