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25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54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495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0480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MEÄT MOÛI ÑÖÔÏC YEÂN NGHÆ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4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THAÙNH CA 495 - MEÄT MOÛI ÑÖÔÏC YEÂN NGHÆ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Vaäy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hôùn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kyø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402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0629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THAÙNH CA 495 - MEÄT MOÛI ÑÖÔÏC YEÂN NGHÆ</a:t>
            </a:r>
          </a:p>
        </p:txBody>
      </p:sp>
    </p:spTree>
    <p:extLst>
      <p:ext uri="{BB962C8B-B14F-4D97-AF65-F5344CB8AC3E}">
        <p14:creationId xmlns:p14="http://schemas.microsoft.com/office/powerpoint/2010/main" val="411269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0629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THAÙNH CA 495 - MEÄT MOÛI ÑÖÔÏC YEÂN NGHÆ</a:t>
            </a:r>
          </a:p>
        </p:txBody>
      </p:sp>
    </p:spTree>
    <p:extLst>
      <p:ext uri="{BB962C8B-B14F-4D97-AF65-F5344CB8AC3E}">
        <p14:creationId xmlns:p14="http://schemas.microsoft.com/office/powerpoint/2010/main" val="43247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0629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yeáu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ñuoái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THAÙNH CA 495 - MEÄT MOÛI ÑÖÔÏC YEÂN NGHÆ</a:t>
            </a:r>
          </a:p>
        </p:txBody>
      </p:sp>
    </p:spTree>
    <p:extLst>
      <p:ext uri="{BB962C8B-B14F-4D97-AF65-F5344CB8AC3E}">
        <p14:creationId xmlns:p14="http://schemas.microsoft.com/office/powerpoint/2010/main" val="41828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THAÙNH CA 495 - MEÄT MOÛI ÑÖÔÏC YEÂN NGHÆ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Vaäy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nay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74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0629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haún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THAÙNH CA 495 - MEÄT MOÛI ÑÖÔÏC YEÂN NGHÆ</a:t>
            </a:r>
          </a:p>
        </p:txBody>
      </p:sp>
    </p:spTree>
    <p:extLst>
      <p:ext uri="{BB962C8B-B14F-4D97-AF65-F5344CB8AC3E}">
        <p14:creationId xmlns:p14="http://schemas.microsoft.com/office/powerpoint/2010/main" val="71213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0629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THAÙNH CA 495 - MEÄT MOÛI ÑÖÔÏC YEÂN NGHÆ</a:t>
            </a:r>
          </a:p>
        </p:txBody>
      </p:sp>
    </p:spTree>
    <p:extLst>
      <p:ext uri="{BB962C8B-B14F-4D97-AF65-F5344CB8AC3E}">
        <p14:creationId xmlns:p14="http://schemas.microsoft.com/office/powerpoint/2010/main" val="29401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0629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yeáu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ñuoái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THAÙNH CA 495 - MEÄT MOÛI ÑÖÔÏC YEÂN NGHÆ</a:t>
            </a:r>
          </a:p>
        </p:txBody>
      </p:sp>
    </p:spTree>
    <p:extLst>
      <p:ext uri="{BB962C8B-B14F-4D97-AF65-F5344CB8AC3E}">
        <p14:creationId xmlns:p14="http://schemas.microsoft.com/office/powerpoint/2010/main" val="219716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495 - MEÄT MOÛI ÑÖÔÏC YEÂN NGHÆ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choã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saém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61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0629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Vaäy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THAÙNH CA 495 - MEÄT MOÛI ÑÖÔÏC YEÂN NGHÆ</a:t>
            </a:r>
          </a:p>
        </p:txBody>
      </p:sp>
    </p:spTree>
    <p:extLst>
      <p:ext uri="{BB962C8B-B14F-4D97-AF65-F5344CB8AC3E}">
        <p14:creationId xmlns:p14="http://schemas.microsoft.com/office/powerpoint/2010/main" val="89992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0629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THAÙNH CA 495 - MEÄT MOÛI ÑÖÔÏC YEÂN NGHÆ</a:t>
            </a:r>
          </a:p>
        </p:txBody>
      </p:sp>
    </p:spTree>
    <p:extLst>
      <p:ext uri="{BB962C8B-B14F-4D97-AF65-F5344CB8AC3E}">
        <p14:creationId xmlns:p14="http://schemas.microsoft.com/office/powerpoint/2010/main" val="155120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0629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yeáu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ñuoái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THAÙNH CA 495 - MEÄT MOÛI ÑÖÔÏC YEÂN NGHÆ</a:t>
            </a:r>
          </a:p>
        </p:txBody>
      </p:sp>
    </p:spTree>
    <p:extLst>
      <p:ext uri="{BB962C8B-B14F-4D97-AF65-F5344CB8AC3E}">
        <p14:creationId xmlns:p14="http://schemas.microsoft.com/office/powerpoint/2010/main" val="417118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THAÙNH CA 495 - MEÄT MOÛI ÑÖÔÏC YEÂN NGHÆ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saém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95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0629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Ñaëng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du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choã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THAÙNH CA 495 - MEÄT MOÛI ÑÖÔÏC YEÂN NGHÆ</a:t>
            </a:r>
          </a:p>
        </p:txBody>
      </p:sp>
    </p:spTree>
    <p:extLst>
      <p:ext uri="{BB962C8B-B14F-4D97-AF65-F5344CB8AC3E}">
        <p14:creationId xmlns:p14="http://schemas.microsoft.com/office/powerpoint/2010/main" val="378813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0629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THAÙNH CA 495 - MEÄT MOÛI ÑÖÔÏC YEÂN NGHÆ</a:t>
            </a:r>
          </a:p>
        </p:txBody>
      </p:sp>
    </p:spTree>
    <p:extLst>
      <p:ext uri="{BB962C8B-B14F-4D97-AF65-F5344CB8AC3E}">
        <p14:creationId xmlns:p14="http://schemas.microsoft.com/office/powerpoint/2010/main" val="370018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0629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yeáu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ñuoái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THAÙNH CA 495 - MEÄT MOÛI ÑÖÔÏC YEÂN NGHÆ</a:t>
            </a:r>
          </a:p>
        </p:txBody>
      </p:sp>
    </p:spTree>
    <p:extLst>
      <p:ext uri="{BB962C8B-B14F-4D97-AF65-F5344CB8AC3E}">
        <p14:creationId xmlns:p14="http://schemas.microsoft.com/office/powerpoint/2010/main" val="270217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228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2012-01-18T13:23:33Z</dcterms:created>
  <dcterms:modified xsi:type="dcterms:W3CDTF">2012-09-17T10:24:15Z</dcterms:modified>
</cp:coreProperties>
</file>